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72" r:id="rId4"/>
    <p:sldId id="259" r:id="rId5"/>
    <p:sldId id="260" r:id="rId6"/>
    <p:sldId id="262" r:id="rId7"/>
    <p:sldId id="268" r:id="rId8"/>
    <p:sldId id="269" r:id="rId9"/>
    <p:sldId id="266" r:id="rId10"/>
    <p:sldId id="264" r:id="rId11"/>
    <p:sldId id="265" r:id="rId12"/>
    <p:sldId id="270" r:id="rId13"/>
    <p:sldId id="271" r:id="rId14"/>
    <p:sldId id="263" r:id="rId15"/>
    <p:sldId id="274" r:id="rId16"/>
    <p:sldId id="277" r:id="rId17"/>
    <p:sldId id="276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67" r:id="rId26"/>
    <p:sldId id="285" r:id="rId27"/>
    <p:sldId id="286" r:id="rId28"/>
    <p:sldId id="287" r:id="rId29"/>
    <p:sldId id="258" r:id="rId30"/>
  </p:sldIdLst>
  <p:sldSz cx="18288000" cy="10287000"/>
  <p:notesSz cx="6858000" cy="9144000"/>
  <p:embeddedFontLst>
    <p:embeddedFont>
      <p:font typeface="Calibre" panose="020B0604020202020204" charset="0"/>
      <p:regular r:id="rId31"/>
    </p:embeddedFont>
    <p:embeddedFont>
      <p:font typeface="Graebenbach Mono" panose="020B0604020202020204" charset="0"/>
      <p:regular r:id="rId32"/>
      <p:bold r:id="rId33"/>
    </p:embeddedFont>
    <p:embeddedFont>
      <p:font typeface="Segoe UI" panose="020B0502040204020203" pitchFamily="34" charset="0"/>
      <p:regular r:id="rId34"/>
      <p:bold r:id="rId35"/>
      <p:italic r:id="rId36"/>
      <p:boldItalic r:id="rId3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font" Target="fonts/font4.fntdata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2.fntdata"/><Relationship Id="rId37" Type="http://schemas.openxmlformats.org/officeDocument/2006/relationships/font" Target="fonts/font7.fnt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5.fntdata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3.fntdata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ie Tapping" userId="S::oxsu0038@ox.ac.uk::aa691fa3-41b7-4093-92be-afc039e8a7df" providerId="AD" clId="Web-{20C4DC89-A153-A3C9-E18B-FF25BEC66D47}"/>
    <pc:docChg chg="addSld delSld modSld sldOrd">
      <pc:chgData name="Emilie Tapping" userId="S::oxsu0038@ox.ac.uk::aa691fa3-41b7-4093-92be-afc039e8a7df" providerId="AD" clId="Web-{20C4DC89-A153-A3C9-E18B-FF25BEC66D47}" dt="2024-06-12T09:11:31.493" v="263"/>
      <pc:docMkLst>
        <pc:docMk/>
      </pc:docMkLst>
      <pc:sldChg chg="modSp">
        <pc:chgData name="Emilie Tapping" userId="S::oxsu0038@ox.ac.uk::aa691fa3-41b7-4093-92be-afc039e8a7df" providerId="AD" clId="Web-{20C4DC89-A153-A3C9-E18B-FF25BEC66D47}" dt="2024-06-12T09:01:47.925" v="30" actId="14100"/>
        <pc:sldMkLst>
          <pc:docMk/>
          <pc:sldMk cId="0" sldId="257"/>
        </pc:sldMkLst>
        <pc:spChg chg="mod">
          <ac:chgData name="Emilie Tapping" userId="S::oxsu0038@ox.ac.uk::aa691fa3-41b7-4093-92be-afc039e8a7df" providerId="AD" clId="Web-{20C4DC89-A153-A3C9-E18B-FF25BEC66D47}" dt="2024-06-12T09:01:27.690" v="29" actId="1076"/>
          <ac:spMkLst>
            <pc:docMk/>
            <pc:sldMk cId="0" sldId="257"/>
            <ac:spMk id="9" creationId="{00000000-0000-0000-0000-000000000000}"/>
          </ac:spMkLst>
        </pc:spChg>
        <pc:grpChg chg="mod">
          <ac:chgData name="Emilie Tapping" userId="S::oxsu0038@ox.ac.uk::aa691fa3-41b7-4093-92be-afc039e8a7df" providerId="AD" clId="Web-{20C4DC89-A153-A3C9-E18B-FF25BEC66D47}" dt="2024-06-12T09:01:47.925" v="30" actId="14100"/>
          <ac:grpSpMkLst>
            <pc:docMk/>
            <pc:sldMk cId="0" sldId="257"/>
            <ac:grpSpMk id="3" creationId="{00000000-0000-0000-0000-000000000000}"/>
          </ac:grpSpMkLst>
        </pc:grpChg>
        <pc:grpChg chg="mod">
          <ac:chgData name="Emilie Tapping" userId="S::oxsu0038@ox.ac.uk::aa691fa3-41b7-4093-92be-afc039e8a7df" providerId="AD" clId="Web-{20C4DC89-A153-A3C9-E18B-FF25BEC66D47}" dt="2024-06-12T09:01:14.564" v="26" actId="14100"/>
          <ac:grpSpMkLst>
            <pc:docMk/>
            <pc:sldMk cId="0" sldId="257"/>
            <ac:grpSpMk id="5" creationId="{00000000-0000-0000-0000-000000000000}"/>
          </ac:grpSpMkLst>
        </pc:grpChg>
      </pc:sldChg>
      <pc:sldChg chg="del">
        <pc:chgData name="Emilie Tapping" userId="S::oxsu0038@ox.ac.uk::aa691fa3-41b7-4093-92be-afc039e8a7df" providerId="AD" clId="Web-{20C4DC89-A153-A3C9-E18B-FF25BEC66D47}" dt="2024-06-12T09:11:31.493" v="263"/>
        <pc:sldMkLst>
          <pc:docMk/>
          <pc:sldMk cId="3654884150" sldId="261"/>
        </pc:sldMkLst>
      </pc:sldChg>
      <pc:sldChg chg="addSp delSp modSp">
        <pc:chgData name="Emilie Tapping" userId="S::oxsu0038@ox.ac.uk::aa691fa3-41b7-4093-92be-afc039e8a7df" providerId="AD" clId="Web-{20C4DC89-A153-A3C9-E18B-FF25BEC66D47}" dt="2024-06-12T09:11:29.415" v="262" actId="20577"/>
        <pc:sldMkLst>
          <pc:docMk/>
          <pc:sldMk cId="3187679787" sldId="267"/>
        </pc:sldMkLst>
        <pc:spChg chg="mod">
          <ac:chgData name="Emilie Tapping" userId="S::oxsu0038@ox.ac.uk::aa691fa3-41b7-4093-92be-afc039e8a7df" providerId="AD" clId="Web-{20C4DC89-A153-A3C9-E18B-FF25BEC66D47}" dt="2024-06-12T09:11:06.430" v="246" actId="20577"/>
          <ac:spMkLst>
            <pc:docMk/>
            <pc:sldMk cId="3187679787" sldId="267"/>
            <ac:spMk id="8" creationId="{00000000-0000-0000-0000-000000000000}"/>
          </ac:spMkLst>
        </pc:spChg>
        <pc:spChg chg="add del">
          <ac:chgData name="Emilie Tapping" userId="S::oxsu0038@ox.ac.uk::aa691fa3-41b7-4093-92be-afc039e8a7df" providerId="AD" clId="Web-{20C4DC89-A153-A3C9-E18B-FF25BEC66D47}" dt="2024-06-12T09:09:46.161" v="160"/>
          <ac:spMkLst>
            <pc:docMk/>
            <pc:sldMk cId="3187679787" sldId="267"/>
            <ac:spMk id="9" creationId="{88BE05E6-0959-F70C-AFE4-B8EB3EA6ECD2}"/>
          </ac:spMkLst>
        </pc:spChg>
        <pc:spChg chg="add mod">
          <ac:chgData name="Emilie Tapping" userId="S::oxsu0038@ox.ac.uk::aa691fa3-41b7-4093-92be-afc039e8a7df" providerId="AD" clId="Web-{20C4DC89-A153-A3C9-E18B-FF25BEC66D47}" dt="2024-06-12T09:11:29.415" v="262" actId="20577"/>
          <ac:spMkLst>
            <pc:docMk/>
            <pc:sldMk cId="3187679787" sldId="267"/>
            <ac:spMk id="11" creationId="{0C433246-EF2E-B5DD-11B9-53CAF2B22854}"/>
          </ac:spMkLst>
        </pc:spChg>
      </pc:sldChg>
      <pc:sldChg chg="modSp">
        <pc:chgData name="Emilie Tapping" userId="S::oxsu0038@ox.ac.uk::aa691fa3-41b7-4093-92be-afc039e8a7df" providerId="AD" clId="Web-{20C4DC89-A153-A3C9-E18B-FF25BEC66D47}" dt="2024-06-12T09:04:29.400" v="52" actId="20577"/>
        <pc:sldMkLst>
          <pc:docMk/>
          <pc:sldMk cId="1840086317" sldId="268"/>
        </pc:sldMkLst>
        <pc:spChg chg="mod">
          <ac:chgData name="Emilie Tapping" userId="S::oxsu0038@ox.ac.uk::aa691fa3-41b7-4093-92be-afc039e8a7df" providerId="AD" clId="Web-{20C4DC89-A153-A3C9-E18B-FF25BEC66D47}" dt="2024-06-12T09:04:29.400" v="52" actId="20577"/>
          <ac:spMkLst>
            <pc:docMk/>
            <pc:sldMk cId="1840086317" sldId="268"/>
            <ac:spMk id="9" creationId="{00000000-0000-0000-0000-000000000000}"/>
          </ac:spMkLst>
        </pc:spChg>
      </pc:sldChg>
      <pc:sldChg chg="modSp add ord replId">
        <pc:chgData name="Emilie Tapping" userId="S::oxsu0038@ox.ac.uk::aa691fa3-41b7-4093-92be-afc039e8a7df" providerId="AD" clId="Web-{20C4DC89-A153-A3C9-E18B-FF25BEC66D47}" dt="2024-06-12T09:09:24.207" v="158" actId="20577"/>
        <pc:sldMkLst>
          <pc:docMk/>
          <pc:sldMk cId="2997129284" sldId="269"/>
        </pc:sldMkLst>
        <pc:spChg chg="mod">
          <ac:chgData name="Emilie Tapping" userId="S::oxsu0038@ox.ac.uk::aa691fa3-41b7-4093-92be-afc039e8a7df" providerId="AD" clId="Web-{20C4DC89-A153-A3C9-E18B-FF25BEC66D47}" dt="2024-06-12T09:04:43.666" v="54" actId="20577"/>
          <ac:spMkLst>
            <pc:docMk/>
            <pc:sldMk cId="2997129284" sldId="269"/>
            <ac:spMk id="8" creationId="{00000000-0000-0000-0000-000000000000}"/>
          </ac:spMkLst>
        </pc:spChg>
        <pc:spChg chg="mod">
          <ac:chgData name="Emilie Tapping" userId="S::oxsu0038@ox.ac.uk::aa691fa3-41b7-4093-92be-afc039e8a7df" providerId="AD" clId="Web-{20C4DC89-A153-A3C9-E18B-FF25BEC66D47}" dt="2024-06-12T09:09:24.207" v="158" actId="20577"/>
          <ac:spMkLst>
            <pc:docMk/>
            <pc:sldMk cId="2997129284" sldId="269"/>
            <ac:spMk id="9" creationId="{00000000-0000-0000-0000-000000000000}"/>
          </ac:spMkLst>
        </pc:spChg>
      </pc:sldChg>
    </pc:docChg>
  </pc:docChgLst>
  <pc:docChgLst>
    <pc:chgData name="Emilie Tapping" userId="S::oxsu0038@ox.ac.uk::aa691fa3-41b7-4093-92be-afc039e8a7df" providerId="AD" clId="Web-{6CFA46CC-2CD3-3449-68A7-625C05E34F28}"/>
    <pc:docChg chg="addSld delSld modSld sldOrd">
      <pc:chgData name="Emilie Tapping" userId="S::oxsu0038@ox.ac.uk::aa691fa3-41b7-4093-92be-afc039e8a7df" providerId="AD" clId="Web-{6CFA46CC-2CD3-3449-68A7-625C05E34F28}" dt="2024-06-12T14:33:23.090" v="2028" actId="20577"/>
      <pc:docMkLst>
        <pc:docMk/>
      </pc:docMkLst>
      <pc:sldChg chg="modSp">
        <pc:chgData name="Emilie Tapping" userId="S::oxsu0038@ox.ac.uk::aa691fa3-41b7-4093-92be-afc039e8a7df" providerId="AD" clId="Web-{6CFA46CC-2CD3-3449-68A7-625C05E34F28}" dt="2024-06-12T14:33:23.090" v="2028" actId="20577"/>
        <pc:sldMkLst>
          <pc:docMk/>
          <pc:sldMk cId="0" sldId="257"/>
        </pc:sldMkLst>
        <pc:spChg chg="mod">
          <ac:chgData name="Emilie Tapping" userId="S::oxsu0038@ox.ac.uk::aa691fa3-41b7-4093-92be-afc039e8a7df" providerId="AD" clId="Web-{6CFA46CC-2CD3-3449-68A7-625C05E34F28}" dt="2024-06-12T14:33:23.090" v="2028" actId="20577"/>
          <ac:spMkLst>
            <pc:docMk/>
            <pc:sldMk cId="0" sldId="257"/>
            <ac:spMk id="9" creationId="{00000000-0000-0000-0000-000000000000}"/>
          </ac:spMkLst>
        </pc:spChg>
      </pc:sldChg>
      <pc:sldChg chg="modSp">
        <pc:chgData name="Emilie Tapping" userId="S::oxsu0038@ox.ac.uk::aa691fa3-41b7-4093-92be-afc039e8a7df" providerId="AD" clId="Web-{6CFA46CC-2CD3-3449-68A7-625C05E34F28}" dt="2024-06-12T11:40:09.878" v="1661" actId="1076"/>
        <pc:sldMkLst>
          <pc:docMk/>
          <pc:sldMk cId="623026481" sldId="259"/>
        </pc:sldMkLst>
        <pc:spChg chg="mod">
          <ac:chgData name="Emilie Tapping" userId="S::oxsu0038@ox.ac.uk::aa691fa3-41b7-4093-92be-afc039e8a7df" providerId="AD" clId="Web-{6CFA46CC-2CD3-3449-68A7-625C05E34F28}" dt="2024-06-12T11:40:09.878" v="1661" actId="1076"/>
          <ac:spMkLst>
            <pc:docMk/>
            <pc:sldMk cId="623026481" sldId="259"/>
            <ac:spMk id="9" creationId="{00000000-0000-0000-0000-000000000000}"/>
          </ac:spMkLst>
        </pc:spChg>
      </pc:sldChg>
      <pc:sldChg chg="ord">
        <pc:chgData name="Emilie Tapping" userId="S::oxsu0038@ox.ac.uk::aa691fa3-41b7-4093-92be-afc039e8a7df" providerId="AD" clId="Web-{6CFA46CC-2CD3-3449-68A7-625C05E34F28}" dt="2024-06-12T11:39:11.671" v="1642"/>
        <pc:sldMkLst>
          <pc:docMk/>
          <pc:sldMk cId="4056303265" sldId="260"/>
        </pc:sldMkLst>
      </pc:sldChg>
      <pc:sldChg chg="modSp">
        <pc:chgData name="Emilie Tapping" userId="S::oxsu0038@ox.ac.uk::aa691fa3-41b7-4093-92be-afc039e8a7df" providerId="AD" clId="Web-{6CFA46CC-2CD3-3449-68A7-625C05E34F28}" dt="2024-06-12T09:34:19.202" v="465" actId="20577"/>
        <pc:sldMkLst>
          <pc:docMk/>
          <pc:sldMk cId="2251736919" sldId="263"/>
        </pc:sldMkLst>
        <pc:spChg chg="mod">
          <ac:chgData name="Emilie Tapping" userId="S::oxsu0038@ox.ac.uk::aa691fa3-41b7-4093-92be-afc039e8a7df" providerId="AD" clId="Web-{6CFA46CC-2CD3-3449-68A7-625C05E34F28}" dt="2024-06-12T09:34:19.202" v="465" actId="20577"/>
          <ac:spMkLst>
            <pc:docMk/>
            <pc:sldMk cId="2251736919" sldId="263"/>
            <ac:spMk id="9" creationId="{6D1B0D13-424B-9CF2-840B-706F06D0C8A6}"/>
          </ac:spMkLst>
        </pc:spChg>
      </pc:sldChg>
      <pc:sldChg chg="modSp">
        <pc:chgData name="Emilie Tapping" userId="S::oxsu0038@ox.ac.uk::aa691fa3-41b7-4093-92be-afc039e8a7df" providerId="AD" clId="Web-{6CFA46CC-2CD3-3449-68A7-625C05E34F28}" dt="2024-06-12T11:08:47.773" v="1638" actId="20577"/>
        <pc:sldMkLst>
          <pc:docMk/>
          <pc:sldMk cId="3187679787" sldId="267"/>
        </pc:sldMkLst>
        <pc:spChg chg="mod">
          <ac:chgData name="Emilie Tapping" userId="S::oxsu0038@ox.ac.uk::aa691fa3-41b7-4093-92be-afc039e8a7df" providerId="AD" clId="Web-{6CFA46CC-2CD3-3449-68A7-625C05E34F28}" dt="2024-06-12T11:07:43.084" v="1519" actId="20577"/>
          <ac:spMkLst>
            <pc:docMk/>
            <pc:sldMk cId="3187679787" sldId="267"/>
            <ac:spMk id="8" creationId="{00000000-0000-0000-0000-000000000000}"/>
          </ac:spMkLst>
        </pc:spChg>
        <pc:spChg chg="mod">
          <ac:chgData name="Emilie Tapping" userId="S::oxsu0038@ox.ac.uk::aa691fa3-41b7-4093-92be-afc039e8a7df" providerId="AD" clId="Web-{6CFA46CC-2CD3-3449-68A7-625C05E34F28}" dt="2024-06-12T11:08:47.773" v="1638" actId="20577"/>
          <ac:spMkLst>
            <pc:docMk/>
            <pc:sldMk cId="3187679787" sldId="267"/>
            <ac:spMk id="11" creationId="{0C433246-EF2E-B5DD-11B9-53CAF2B22854}"/>
          </ac:spMkLst>
        </pc:spChg>
      </pc:sldChg>
      <pc:sldChg chg="modSp">
        <pc:chgData name="Emilie Tapping" userId="S::oxsu0038@ox.ac.uk::aa691fa3-41b7-4093-92be-afc039e8a7df" providerId="AD" clId="Web-{6CFA46CC-2CD3-3449-68A7-625C05E34F28}" dt="2024-06-12T09:14:25.624" v="8" actId="20577"/>
        <pc:sldMkLst>
          <pc:docMk/>
          <pc:sldMk cId="2997129284" sldId="269"/>
        </pc:sldMkLst>
        <pc:spChg chg="mod">
          <ac:chgData name="Emilie Tapping" userId="S::oxsu0038@ox.ac.uk::aa691fa3-41b7-4093-92be-afc039e8a7df" providerId="AD" clId="Web-{6CFA46CC-2CD3-3449-68A7-625C05E34F28}" dt="2024-06-12T09:14:25.624" v="8" actId="20577"/>
          <ac:spMkLst>
            <pc:docMk/>
            <pc:sldMk cId="2997129284" sldId="269"/>
            <ac:spMk id="9" creationId="{00000000-0000-0000-0000-000000000000}"/>
          </ac:spMkLst>
        </pc:spChg>
      </pc:sldChg>
      <pc:sldChg chg="new del">
        <pc:chgData name="Emilie Tapping" userId="S::oxsu0038@ox.ac.uk::aa691fa3-41b7-4093-92be-afc039e8a7df" providerId="AD" clId="Web-{6CFA46CC-2CD3-3449-68A7-625C05E34F28}" dt="2024-06-12T09:15:38.814" v="12"/>
        <pc:sldMkLst>
          <pc:docMk/>
          <pc:sldMk cId="1396859401" sldId="270"/>
        </pc:sldMkLst>
      </pc:sldChg>
      <pc:sldChg chg="addSp delSp modSp add replId">
        <pc:chgData name="Emilie Tapping" userId="S::oxsu0038@ox.ac.uk::aa691fa3-41b7-4093-92be-afc039e8a7df" providerId="AD" clId="Web-{6CFA46CC-2CD3-3449-68A7-625C05E34F28}" dt="2024-06-12T09:20:53.806" v="268" actId="20577"/>
        <pc:sldMkLst>
          <pc:docMk/>
          <pc:sldMk cId="2886845332" sldId="270"/>
        </pc:sldMkLst>
        <pc:spChg chg="mod">
          <ac:chgData name="Emilie Tapping" userId="S::oxsu0038@ox.ac.uk::aa691fa3-41b7-4093-92be-afc039e8a7df" providerId="AD" clId="Web-{6CFA46CC-2CD3-3449-68A7-625C05E34F28}" dt="2024-06-12T09:16:31.331" v="31" actId="20577"/>
          <ac:spMkLst>
            <pc:docMk/>
            <pc:sldMk cId="2886845332" sldId="270"/>
            <ac:spMk id="8" creationId="{00000000-0000-0000-0000-000000000000}"/>
          </ac:spMkLst>
        </pc:spChg>
        <pc:spChg chg="mod">
          <ac:chgData name="Emilie Tapping" userId="S::oxsu0038@ox.ac.uk::aa691fa3-41b7-4093-92be-afc039e8a7df" providerId="AD" clId="Web-{6CFA46CC-2CD3-3449-68A7-625C05E34F28}" dt="2024-06-12T09:20:53.806" v="268" actId="20577"/>
          <ac:spMkLst>
            <pc:docMk/>
            <pc:sldMk cId="2886845332" sldId="270"/>
            <ac:spMk id="9" creationId="{00000000-0000-0000-0000-000000000000}"/>
          </ac:spMkLst>
        </pc:spChg>
        <pc:grpChg chg="add del mod">
          <ac:chgData name="Emilie Tapping" userId="S::oxsu0038@ox.ac.uk::aa691fa3-41b7-4093-92be-afc039e8a7df" providerId="AD" clId="Web-{6CFA46CC-2CD3-3449-68A7-625C05E34F28}" dt="2024-06-12T09:19:21.882" v="220" actId="1076"/>
          <ac:grpSpMkLst>
            <pc:docMk/>
            <pc:sldMk cId="2886845332" sldId="270"/>
            <ac:grpSpMk id="5" creationId="{00000000-0000-0000-0000-000000000000}"/>
          </ac:grpSpMkLst>
        </pc:grpChg>
      </pc:sldChg>
      <pc:sldChg chg="modSp add replId">
        <pc:chgData name="Emilie Tapping" userId="S::oxsu0038@ox.ac.uk::aa691fa3-41b7-4093-92be-afc039e8a7df" providerId="AD" clId="Web-{6CFA46CC-2CD3-3449-68A7-625C05E34F28}" dt="2024-06-12T09:22:43.434" v="391" actId="20577"/>
        <pc:sldMkLst>
          <pc:docMk/>
          <pc:sldMk cId="3155086481" sldId="271"/>
        </pc:sldMkLst>
        <pc:spChg chg="mod">
          <ac:chgData name="Emilie Tapping" userId="S::oxsu0038@ox.ac.uk::aa691fa3-41b7-4093-92be-afc039e8a7df" providerId="AD" clId="Web-{6CFA46CC-2CD3-3449-68A7-625C05E34F28}" dt="2024-06-12T09:22:43.434" v="391" actId="20577"/>
          <ac:spMkLst>
            <pc:docMk/>
            <pc:sldMk cId="3155086481" sldId="271"/>
            <ac:spMk id="9" creationId="{00000000-0000-0000-0000-000000000000}"/>
          </ac:spMkLst>
        </pc:spChg>
      </pc:sldChg>
      <pc:sldChg chg="modSp add ord replId">
        <pc:chgData name="Emilie Tapping" userId="S::oxsu0038@ox.ac.uk::aa691fa3-41b7-4093-92be-afc039e8a7df" providerId="AD" clId="Web-{6CFA46CC-2CD3-3449-68A7-625C05E34F28}" dt="2024-06-12T10:52:15.997" v="1116" actId="20577"/>
        <pc:sldMkLst>
          <pc:docMk/>
          <pc:sldMk cId="321847511" sldId="272"/>
        </pc:sldMkLst>
        <pc:spChg chg="mod">
          <ac:chgData name="Emilie Tapping" userId="S::oxsu0038@ox.ac.uk::aa691fa3-41b7-4093-92be-afc039e8a7df" providerId="AD" clId="Web-{6CFA46CC-2CD3-3449-68A7-625C05E34F28}" dt="2024-06-12T09:23:27.373" v="404" actId="1076"/>
          <ac:spMkLst>
            <pc:docMk/>
            <pc:sldMk cId="321847511" sldId="272"/>
            <ac:spMk id="8" creationId="{00000000-0000-0000-0000-000000000000}"/>
          </ac:spMkLst>
        </pc:spChg>
        <pc:spChg chg="mod">
          <ac:chgData name="Emilie Tapping" userId="S::oxsu0038@ox.ac.uk::aa691fa3-41b7-4093-92be-afc039e8a7df" providerId="AD" clId="Web-{6CFA46CC-2CD3-3449-68A7-625C05E34F28}" dt="2024-06-12T10:52:15.997" v="1116" actId="20577"/>
          <ac:spMkLst>
            <pc:docMk/>
            <pc:sldMk cId="321847511" sldId="272"/>
            <ac:spMk id="9" creationId="{00000000-0000-0000-0000-000000000000}"/>
          </ac:spMkLst>
        </pc:spChg>
      </pc:sldChg>
      <pc:sldChg chg="add del ord replId">
        <pc:chgData name="Emilie Tapping" userId="S::oxsu0038@ox.ac.uk::aa691fa3-41b7-4093-92be-afc039e8a7df" providerId="AD" clId="Web-{6CFA46CC-2CD3-3449-68A7-625C05E34F28}" dt="2024-06-12T11:38:12.605" v="1640"/>
        <pc:sldMkLst>
          <pc:docMk/>
          <pc:sldMk cId="1107982721" sldId="273"/>
        </pc:sldMkLst>
      </pc:sldChg>
      <pc:sldChg chg="new del">
        <pc:chgData name="Emilie Tapping" userId="S::oxsu0038@ox.ac.uk::aa691fa3-41b7-4093-92be-afc039e8a7df" providerId="AD" clId="Web-{6CFA46CC-2CD3-3449-68A7-625C05E34F28}" dt="2024-06-12T09:33:27.435" v="443"/>
        <pc:sldMkLst>
          <pc:docMk/>
          <pc:sldMk cId="699529947" sldId="274"/>
        </pc:sldMkLst>
      </pc:sldChg>
      <pc:sldChg chg="delSp modSp add replId">
        <pc:chgData name="Emilie Tapping" userId="S::oxsu0038@ox.ac.uk::aa691fa3-41b7-4093-92be-afc039e8a7df" providerId="AD" clId="Web-{6CFA46CC-2CD3-3449-68A7-625C05E34F28}" dt="2024-06-12T09:34:30.171" v="468" actId="1076"/>
        <pc:sldMkLst>
          <pc:docMk/>
          <pc:sldMk cId="1493669732" sldId="274"/>
        </pc:sldMkLst>
        <pc:spChg chg="mod">
          <ac:chgData name="Emilie Tapping" userId="S::oxsu0038@ox.ac.uk::aa691fa3-41b7-4093-92be-afc039e8a7df" providerId="AD" clId="Web-{6CFA46CC-2CD3-3449-68A7-625C05E34F28}" dt="2024-06-12T09:34:30.171" v="468" actId="1076"/>
          <ac:spMkLst>
            <pc:docMk/>
            <pc:sldMk cId="1493669732" sldId="274"/>
            <ac:spMk id="8" creationId="{00000000-0000-0000-0000-000000000000}"/>
          </ac:spMkLst>
        </pc:spChg>
        <pc:spChg chg="del mod">
          <ac:chgData name="Emilie Tapping" userId="S::oxsu0038@ox.ac.uk::aa691fa3-41b7-4093-92be-afc039e8a7df" providerId="AD" clId="Web-{6CFA46CC-2CD3-3449-68A7-625C05E34F28}" dt="2024-06-12T09:33:47.983" v="450"/>
          <ac:spMkLst>
            <pc:docMk/>
            <pc:sldMk cId="1493669732" sldId="274"/>
            <ac:spMk id="9" creationId="{6D1B0D13-424B-9CF2-840B-706F06D0C8A6}"/>
          </ac:spMkLst>
        </pc:spChg>
        <pc:grpChg chg="del">
          <ac:chgData name="Emilie Tapping" userId="S::oxsu0038@ox.ac.uk::aa691fa3-41b7-4093-92be-afc039e8a7df" providerId="AD" clId="Web-{6CFA46CC-2CD3-3449-68A7-625C05E34F28}" dt="2024-06-12T09:34:26.968" v="467"/>
          <ac:grpSpMkLst>
            <pc:docMk/>
            <pc:sldMk cId="1493669732" sldId="274"/>
            <ac:grpSpMk id="3" creationId="{00000000-0000-0000-0000-000000000000}"/>
          </ac:grpSpMkLst>
        </pc:grpChg>
        <pc:grpChg chg="del mod">
          <ac:chgData name="Emilie Tapping" userId="S::oxsu0038@ox.ac.uk::aa691fa3-41b7-4093-92be-afc039e8a7df" providerId="AD" clId="Web-{6CFA46CC-2CD3-3449-68A7-625C05E34F28}" dt="2024-06-12T09:34:24.718" v="466"/>
          <ac:grpSpMkLst>
            <pc:docMk/>
            <pc:sldMk cId="1493669732" sldId="274"/>
            <ac:grpSpMk id="5" creationId="{00000000-0000-0000-0000-000000000000}"/>
          </ac:grpSpMkLst>
        </pc:grpChg>
      </pc:sldChg>
      <pc:sldChg chg="add del ord replId">
        <pc:chgData name="Emilie Tapping" userId="S::oxsu0038@ox.ac.uk::aa691fa3-41b7-4093-92be-afc039e8a7df" providerId="AD" clId="Web-{6CFA46CC-2CD3-3449-68A7-625C05E34F28}" dt="2024-06-12T11:38:07.026" v="1639"/>
        <pc:sldMkLst>
          <pc:docMk/>
          <pc:sldMk cId="2621521176" sldId="275"/>
        </pc:sldMkLst>
      </pc:sldChg>
      <pc:sldChg chg="modSp add ord replId">
        <pc:chgData name="Emilie Tapping" userId="S::oxsu0038@ox.ac.uk::aa691fa3-41b7-4093-92be-afc039e8a7df" providerId="AD" clId="Web-{6CFA46CC-2CD3-3449-68A7-625C05E34F28}" dt="2024-06-12T10:08:49.272" v="737" actId="20577"/>
        <pc:sldMkLst>
          <pc:docMk/>
          <pc:sldMk cId="4134986261" sldId="276"/>
        </pc:sldMkLst>
        <pc:spChg chg="mod">
          <ac:chgData name="Emilie Tapping" userId="S::oxsu0038@ox.ac.uk::aa691fa3-41b7-4093-92be-afc039e8a7df" providerId="AD" clId="Web-{6CFA46CC-2CD3-3449-68A7-625C05E34F28}" dt="2024-06-12T10:01:37.792" v="687" actId="20577"/>
          <ac:spMkLst>
            <pc:docMk/>
            <pc:sldMk cId="4134986261" sldId="276"/>
            <ac:spMk id="8" creationId="{00000000-0000-0000-0000-000000000000}"/>
          </ac:spMkLst>
        </pc:spChg>
        <pc:spChg chg="mod">
          <ac:chgData name="Emilie Tapping" userId="S::oxsu0038@ox.ac.uk::aa691fa3-41b7-4093-92be-afc039e8a7df" providerId="AD" clId="Web-{6CFA46CC-2CD3-3449-68A7-625C05E34F28}" dt="2024-06-12T10:08:49.272" v="737" actId="20577"/>
          <ac:spMkLst>
            <pc:docMk/>
            <pc:sldMk cId="4134986261" sldId="276"/>
            <ac:spMk id="9" creationId="{6D1B0D13-424B-9CF2-840B-706F06D0C8A6}"/>
          </ac:spMkLst>
        </pc:spChg>
      </pc:sldChg>
      <pc:sldChg chg="modSp add replId">
        <pc:chgData name="Emilie Tapping" userId="S::oxsu0038@ox.ac.uk::aa691fa3-41b7-4093-92be-afc039e8a7df" providerId="AD" clId="Web-{6CFA46CC-2CD3-3449-68A7-625C05E34F28}" dt="2024-06-12T09:56:29.737" v="683" actId="20577"/>
        <pc:sldMkLst>
          <pc:docMk/>
          <pc:sldMk cId="730296023" sldId="277"/>
        </pc:sldMkLst>
        <pc:spChg chg="mod">
          <ac:chgData name="Emilie Tapping" userId="S::oxsu0038@ox.ac.uk::aa691fa3-41b7-4093-92be-afc039e8a7df" providerId="AD" clId="Web-{6CFA46CC-2CD3-3449-68A7-625C05E34F28}" dt="2024-06-12T09:56:29.737" v="683" actId="20577"/>
          <ac:spMkLst>
            <pc:docMk/>
            <pc:sldMk cId="730296023" sldId="277"/>
            <ac:spMk id="9" creationId="{6D1B0D13-424B-9CF2-840B-706F06D0C8A6}"/>
          </ac:spMkLst>
        </pc:spChg>
      </pc:sldChg>
      <pc:sldChg chg="modSp add replId">
        <pc:chgData name="Emilie Tapping" userId="S::oxsu0038@ox.ac.uk::aa691fa3-41b7-4093-92be-afc039e8a7df" providerId="AD" clId="Web-{6CFA46CC-2CD3-3449-68A7-625C05E34F28}" dt="2024-06-12T10:11:29.433" v="815" actId="20577"/>
        <pc:sldMkLst>
          <pc:docMk/>
          <pc:sldMk cId="3142122692" sldId="278"/>
        </pc:sldMkLst>
        <pc:spChg chg="mod">
          <ac:chgData name="Emilie Tapping" userId="S::oxsu0038@ox.ac.uk::aa691fa3-41b7-4093-92be-afc039e8a7df" providerId="AD" clId="Web-{6CFA46CC-2CD3-3449-68A7-625C05E34F28}" dt="2024-06-12T10:10:13.853" v="767" actId="1076"/>
          <ac:spMkLst>
            <pc:docMk/>
            <pc:sldMk cId="3142122692" sldId="278"/>
            <ac:spMk id="8" creationId="{00000000-0000-0000-0000-000000000000}"/>
          </ac:spMkLst>
        </pc:spChg>
        <pc:spChg chg="mod">
          <ac:chgData name="Emilie Tapping" userId="S::oxsu0038@ox.ac.uk::aa691fa3-41b7-4093-92be-afc039e8a7df" providerId="AD" clId="Web-{6CFA46CC-2CD3-3449-68A7-625C05E34F28}" dt="2024-06-12T10:11:29.433" v="815" actId="20577"/>
          <ac:spMkLst>
            <pc:docMk/>
            <pc:sldMk cId="3142122692" sldId="278"/>
            <ac:spMk id="9" creationId="{6D1B0D13-424B-9CF2-840B-706F06D0C8A6}"/>
          </ac:spMkLst>
        </pc:spChg>
      </pc:sldChg>
      <pc:sldChg chg="modSp add ord replId">
        <pc:chgData name="Emilie Tapping" userId="S::oxsu0038@ox.ac.uk::aa691fa3-41b7-4093-92be-afc039e8a7df" providerId="AD" clId="Web-{6CFA46CC-2CD3-3449-68A7-625C05E34F28}" dt="2024-06-12T10:27:19.770" v="886" actId="20577"/>
        <pc:sldMkLst>
          <pc:docMk/>
          <pc:sldMk cId="2393328467" sldId="279"/>
        </pc:sldMkLst>
        <pc:spChg chg="mod">
          <ac:chgData name="Emilie Tapping" userId="S::oxsu0038@ox.ac.uk::aa691fa3-41b7-4093-92be-afc039e8a7df" providerId="AD" clId="Web-{6CFA46CC-2CD3-3449-68A7-625C05E34F28}" dt="2024-06-12T10:12:48.216" v="842" actId="1076"/>
          <ac:spMkLst>
            <pc:docMk/>
            <pc:sldMk cId="2393328467" sldId="279"/>
            <ac:spMk id="8" creationId="{00000000-0000-0000-0000-000000000000}"/>
          </ac:spMkLst>
        </pc:spChg>
        <pc:spChg chg="mod">
          <ac:chgData name="Emilie Tapping" userId="S::oxsu0038@ox.ac.uk::aa691fa3-41b7-4093-92be-afc039e8a7df" providerId="AD" clId="Web-{6CFA46CC-2CD3-3449-68A7-625C05E34F28}" dt="2024-06-12T10:27:19.770" v="886" actId="20577"/>
          <ac:spMkLst>
            <pc:docMk/>
            <pc:sldMk cId="2393328467" sldId="279"/>
            <ac:spMk id="9" creationId="{6D1B0D13-424B-9CF2-840B-706F06D0C8A6}"/>
          </ac:spMkLst>
        </pc:spChg>
      </pc:sldChg>
      <pc:sldChg chg="modSp add replId">
        <pc:chgData name="Emilie Tapping" userId="S::oxsu0038@ox.ac.uk::aa691fa3-41b7-4093-92be-afc039e8a7df" providerId="AD" clId="Web-{6CFA46CC-2CD3-3449-68A7-625C05E34F28}" dt="2024-06-12T10:42:00.153" v="959" actId="20577"/>
        <pc:sldMkLst>
          <pc:docMk/>
          <pc:sldMk cId="1139640998" sldId="280"/>
        </pc:sldMkLst>
        <pc:spChg chg="mod">
          <ac:chgData name="Emilie Tapping" userId="S::oxsu0038@ox.ac.uk::aa691fa3-41b7-4093-92be-afc039e8a7df" providerId="AD" clId="Web-{6CFA46CC-2CD3-3449-68A7-625C05E34F28}" dt="2024-06-12T10:42:00.153" v="959" actId="20577"/>
          <ac:spMkLst>
            <pc:docMk/>
            <pc:sldMk cId="1139640998" sldId="280"/>
            <ac:spMk id="9" creationId="{6D1B0D13-424B-9CF2-840B-706F06D0C8A6}"/>
          </ac:spMkLst>
        </pc:spChg>
      </pc:sldChg>
      <pc:sldChg chg="addSp delSp modSp add replId">
        <pc:chgData name="Emilie Tapping" userId="S::oxsu0038@ox.ac.uk::aa691fa3-41b7-4093-92be-afc039e8a7df" providerId="AD" clId="Web-{6CFA46CC-2CD3-3449-68A7-625C05E34F28}" dt="2024-06-12T10:53:59.469" v="1156" actId="20577"/>
        <pc:sldMkLst>
          <pc:docMk/>
          <pc:sldMk cId="2980670636" sldId="281"/>
        </pc:sldMkLst>
        <pc:spChg chg="mod">
          <ac:chgData name="Emilie Tapping" userId="S::oxsu0038@ox.ac.uk::aa691fa3-41b7-4093-92be-afc039e8a7df" providerId="AD" clId="Web-{6CFA46CC-2CD3-3449-68A7-625C05E34F28}" dt="2024-06-12T10:53:59.469" v="1156" actId="20577"/>
          <ac:spMkLst>
            <pc:docMk/>
            <pc:sldMk cId="2980670636" sldId="281"/>
            <ac:spMk id="8" creationId="{00000000-0000-0000-0000-000000000000}"/>
          </ac:spMkLst>
        </pc:spChg>
        <pc:spChg chg="del mod">
          <ac:chgData name="Emilie Tapping" userId="S::oxsu0038@ox.ac.uk::aa691fa3-41b7-4093-92be-afc039e8a7df" providerId="AD" clId="Web-{6CFA46CC-2CD3-3449-68A7-625C05E34F28}" dt="2024-06-12T10:41:35.230" v="918"/>
          <ac:spMkLst>
            <pc:docMk/>
            <pc:sldMk cId="2980670636" sldId="281"/>
            <ac:spMk id="9" creationId="{6D1B0D13-424B-9CF2-840B-706F06D0C8A6}"/>
          </ac:spMkLst>
        </pc:spChg>
        <pc:spChg chg="add mod">
          <ac:chgData name="Emilie Tapping" userId="S::oxsu0038@ox.ac.uk::aa691fa3-41b7-4093-92be-afc039e8a7df" providerId="AD" clId="Web-{6CFA46CC-2CD3-3449-68A7-625C05E34F28}" dt="2024-06-12T10:50:06.775" v="1103" actId="20577"/>
          <ac:spMkLst>
            <pc:docMk/>
            <pc:sldMk cId="2980670636" sldId="281"/>
            <ac:spMk id="10" creationId="{2F067164-34F7-CF12-CB4C-F68600BB812A}"/>
          </ac:spMkLst>
        </pc:spChg>
      </pc:sldChg>
      <pc:sldChg chg="modSp add replId">
        <pc:chgData name="Emilie Tapping" userId="S::oxsu0038@ox.ac.uk::aa691fa3-41b7-4093-92be-afc039e8a7df" providerId="AD" clId="Web-{6CFA46CC-2CD3-3449-68A7-625C05E34F28}" dt="2024-06-12T10:56:10.863" v="1262" actId="20577"/>
        <pc:sldMkLst>
          <pc:docMk/>
          <pc:sldMk cId="928253904" sldId="282"/>
        </pc:sldMkLst>
        <pc:spChg chg="mod">
          <ac:chgData name="Emilie Tapping" userId="S::oxsu0038@ox.ac.uk::aa691fa3-41b7-4093-92be-afc039e8a7df" providerId="AD" clId="Web-{6CFA46CC-2CD3-3449-68A7-625C05E34F28}" dt="2024-06-12T10:52:41.732" v="1122" actId="20577"/>
          <ac:spMkLst>
            <pc:docMk/>
            <pc:sldMk cId="928253904" sldId="282"/>
            <ac:spMk id="8" creationId="{00000000-0000-0000-0000-000000000000}"/>
          </ac:spMkLst>
        </pc:spChg>
        <pc:spChg chg="mod">
          <ac:chgData name="Emilie Tapping" userId="S::oxsu0038@ox.ac.uk::aa691fa3-41b7-4093-92be-afc039e8a7df" providerId="AD" clId="Web-{6CFA46CC-2CD3-3449-68A7-625C05E34F28}" dt="2024-06-12T10:56:10.863" v="1262" actId="20577"/>
          <ac:spMkLst>
            <pc:docMk/>
            <pc:sldMk cId="928253904" sldId="282"/>
            <ac:spMk id="10" creationId="{2F067164-34F7-CF12-CB4C-F68600BB812A}"/>
          </ac:spMkLst>
        </pc:spChg>
      </pc:sldChg>
      <pc:sldChg chg="addSp delSp modSp add replId">
        <pc:chgData name="Emilie Tapping" userId="S::oxsu0038@ox.ac.uk::aa691fa3-41b7-4093-92be-afc039e8a7df" providerId="AD" clId="Web-{6CFA46CC-2CD3-3449-68A7-625C05E34F28}" dt="2024-06-12T11:05:46.253" v="1453" actId="20577"/>
        <pc:sldMkLst>
          <pc:docMk/>
          <pc:sldMk cId="116054388" sldId="283"/>
        </pc:sldMkLst>
        <pc:spChg chg="mod">
          <ac:chgData name="Emilie Tapping" userId="S::oxsu0038@ox.ac.uk::aa691fa3-41b7-4093-92be-afc039e8a7df" providerId="AD" clId="Web-{6CFA46CC-2CD3-3449-68A7-625C05E34F28}" dt="2024-06-12T10:57:06.630" v="1269" actId="20577"/>
          <ac:spMkLst>
            <pc:docMk/>
            <pc:sldMk cId="116054388" sldId="283"/>
            <ac:spMk id="8" creationId="{00000000-0000-0000-0000-000000000000}"/>
          </ac:spMkLst>
        </pc:spChg>
        <pc:spChg chg="add mod">
          <ac:chgData name="Emilie Tapping" userId="S::oxsu0038@ox.ac.uk::aa691fa3-41b7-4093-92be-afc039e8a7df" providerId="AD" clId="Web-{6CFA46CC-2CD3-3449-68A7-625C05E34F28}" dt="2024-06-12T11:05:46.253" v="1453" actId="20577"/>
          <ac:spMkLst>
            <pc:docMk/>
            <pc:sldMk cId="116054388" sldId="283"/>
            <ac:spMk id="9" creationId="{8C9F3ECB-A3AC-338A-57D0-D0A039E141B1}"/>
          </ac:spMkLst>
        </pc:spChg>
        <pc:spChg chg="del mod">
          <ac:chgData name="Emilie Tapping" userId="S::oxsu0038@ox.ac.uk::aa691fa3-41b7-4093-92be-afc039e8a7df" providerId="AD" clId="Web-{6CFA46CC-2CD3-3449-68A7-625C05E34F28}" dt="2024-06-12T10:57:01.724" v="1268"/>
          <ac:spMkLst>
            <pc:docMk/>
            <pc:sldMk cId="116054388" sldId="283"/>
            <ac:spMk id="10" creationId="{2F067164-34F7-CF12-CB4C-F68600BB812A}"/>
          </ac:spMkLst>
        </pc:spChg>
      </pc:sldChg>
      <pc:sldChg chg="modSp add replId">
        <pc:chgData name="Emilie Tapping" userId="S::oxsu0038@ox.ac.uk::aa691fa3-41b7-4093-92be-afc039e8a7df" providerId="AD" clId="Web-{6CFA46CC-2CD3-3449-68A7-625C05E34F28}" dt="2024-06-12T12:10:28.839" v="1941" actId="1076"/>
        <pc:sldMkLst>
          <pc:docMk/>
          <pc:sldMk cId="1812853473" sldId="284"/>
        </pc:sldMkLst>
        <pc:spChg chg="mod">
          <ac:chgData name="Emilie Tapping" userId="S::oxsu0038@ox.ac.uk::aa691fa3-41b7-4093-92be-afc039e8a7df" providerId="AD" clId="Web-{6CFA46CC-2CD3-3449-68A7-625C05E34F28}" dt="2024-06-12T11:06:01.425" v="1460" actId="20577"/>
          <ac:spMkLst>
            <pc:docMk/>
            <pc:sldMk cId="1812853473" sldId="284"/>
            <ac:spMk id="8" creationId="{00000000-0000-0000-0000-000000000000}"/>
          </ac:spMkLst>
        </pc:spChg>
        <pc:spChg chg="mod">
          <ac:chgData name="Emilie Tapping" userId="S::oxsu0038@ox.ac.uk::aa691fa3-41b7-4093-92be-afc039e8a7df" providerId="AD" clId="Web-{6CFA46CC-2CD3-3449-68A7-625C05E34F28}" dt="2024-06-12T12:10:28.839" v="1941" actId="1076"/>
          <ac:spMkLst>
            <pc:docMk/>
            <pc:sldMk cId="1812853473" sldId="284"/>
            <ac:spMk id="9" creationId="{8C9F3ECB-A3AC-338A-57D0-D0A039E141B1}"/>
          </ac:spMkLst>
        </pc:spChg>
      </pc:sldChg>
      <pc:sldChg chg="new del">
        <pc:chgData name="Emilie Tapping" userId="S::oxsu0038@ox.ac.uk::aa691fa3-41b7-4093-92be-afc039e8a7df" providerId="AD" clId="Web-{6CFA46CC-2CD3-3449-68A7-625C05E34F28}" dt="2024-06-12T11:05:54.706" v="1455"/>
        <pc:sldMkLst>
          <pc:docMk/>
          <pc:sldMk cId="3366491944" sldId="284"/>
        </pc:sldMkLst>
      </pc:sldChg>
      <pc:sldChg chg="addSp delSp modSp add replId">
        <pc:chgData name="Emilie Tapping" userId="S::oxsu0038@ox.ac.uk::aa691fa3-41b7-4093-92be-afc039e8a7df" providerId="AD" clId="Web-{6CFA46CC-2CD3-3449-68A7-625C05E34F28}" dt="2024-06-12T13:33:33.304" v="2015" actId="20577"/>
        <pc:sldMkLst>
          <pc:docMk/>
          <pc:sldMk cId="1063584084" sldId="285"/>
        </pc:sldMkLst>
        <pc:spChg chg="mod">
          <ac:chgData name="Emilie Tapping" userId="S::oxsu0038@ox.ac.uk::aa691fa3-41b7-4093-92be-afc039e8a7df" providerId="AD" clId="Web-{6CFA46CC-2CD3-3449-68A7-625C05E34F28}" dt="2024-06-12T11:42:50.654" v="1672" actId="20577"/>
          <ac:spMkLst>
            <pc:docMk/>
            <pc:sldMk cId="1063584084" sldId="285"/>
            <ac:spMk id="8" creationId="{00000000-0000-0000-0000-000000000000}"/>
          </ac:spMkLst>
        </pc:spChg>
        <pc:spChg chg="add mod">
          <ac:chgData name="Emilie Tapping" userId="S::oxsu0038@ox.ac.uk::aa691fa3-41b7-4093-92be-afc039e8a7df" providerId="AD" clId="Web-{6CFA46CC-2CD3-3449-68A7-625C05E34F28}" dt="2024-06-12T13:33:33.304" v="2015" actId="20577"/>
          <ac:spMkLst>
            <pc:docMk/>
            <pc:sldMk cId="1063584084" sldId="285"/>
            <ac:spMk id="9" creationId="{E9C6BDEF-8646-5856-BD80-442AF24CFA2B}"/>
          </ac:spMkLst>
        </pc:spChg>
        <pc:spChg chg="del mod">
          <ac:chgData name="Emilie Tapping" userId="S::oxsu0038@ox.ac.uk::aa691fa3-41b7-4093-92be-afc039e8a7df" providerId="AD" clId="Web-{6CFA46CC-2CD3-3449-68A7-625C05E34F28}" dt="2024-06-12T11:58:07.932" v="1683"/>
          <ac:spMkLst>
            <pc:docMk/>
            <pc:sldMk cId="1063584084" sldId="285"/>
            <ac:spMk id="11" creationId="{0C433246-EF2E-B5DD-11B9-53CAF2B22854}"/>
          </ac:spMkLst>
        </pc:spChg>
      </pc:sldChg>
      <pc:sldChg chg="modSp add replId">
        <pc:chgData name="Emilie Tapping" userId="S::oxsu0038@ox.ac.uk::aa691fa3-41b7-4093-92be-afc039e8a7df" providerId="AD" clId="Web-{6CFA46CC-2CD3-3449-68A7-625C05E34F28}" dt="2024-06-12T13:33:07.788" v="2007" actId="20577"/>
        <pc:sldMkLst>
          <pc:docMk/>
          <pc:sldMk cId="506916049" sldId="286"/>
        </pc:sldMkLst>
        <pc:spChg chg="mod">
          <ac:chgData name="Emilie Tapping" userId="S::oxsu0038@ox.ac.uk::aa691fa3-41b7-4093-92be-afc039e8a7df" providerId="AD" clId="Web-{6CFA46CC-2CD3-3449-68A7-625C05E34F28}" dt="2024-06-12T13:33:07.788" v="2007" actId="20577"/>
          <ac:spMkLst>
            <pc:docMk/>
            <pc:sldMk cId="506916049" sldId="286"/>
            <ac:spMk id="9" creationId="{E9C6BDEF-8646-5856-BD80-442AF24CFA2B}"/>
          </ac:spMkLst>
        </pc:spChg>
      </pc:sldChg>
      <pc:sldChg chg="new del">
        <pc:chgData name="Emilie Tapping" userId="S::oxsu0038@ox.ac.uk::aa691fa3-41b7-4093-92be-afc039e8a7df" providerId="AD" clId="Web-{6CFA46CC-2CD3-3449-68A7-625C05E34F28}" dt="2024-06-12T14:02:52.316" v="2017"/>
        <pc:sldMkLst>
          <pc:docMk/>
          <pc:sldMk cId="2142819803" sldId="287"/>
        </pc:sldMkLst>
      </pc:sldChg>
      <pc:sldChg chg="delSp modSp add replId">
        <pc:chgData name="Emilie Tapping" userId="S::oxsu0038@ox.ac.uk::aa691fa3-41b7-4093-92be-afc039e8a7df" providerId="AD" clId="Web-{6CFA46CC-2CD3-3449-68A7-625C05E34F28}" dt="2024-06-12T14:03:11.051" v="2025" actId="1076"/>
        <pc:sldMkLst>
          <pc:docMk/>
          <pc:sldMk cId="3994577115" sldId="287"/>
        </pc:sldMkLst>
        <pc:spChg chg="mod">
          <ac:chgData name="Emilie Tapping" userId="S::oxsu0038@ox.ac.uk::aa691fa3-41b7-4093-92be-afc039e8a7df" providerId="AD" clId="Web-{6CFA46CC-2CD3-3449-68A7-625C05E34F28}" dt="2024-06-12T14:03:11.051" v="2025" actId="1076"/>
          <ac:spMkLst>
            <pc:docMk/>
            <pc:sldMk cId="3994577115" sldId="287"/>
            <ac:spMk id="8" creationId="{00000000-0000-0000-0000-000000000000}"/>
          </ac:spMkLst>
        </pc:spChg>
        <pc:spChg chg="del">
          <ac:chgData name="Emilie Tapping" userId="S::oxsu0038@ox.ac.uk::aa691fa3-41b7-4093-92be-afc039e8a7df" providerId="AD" clId="Web-{6CFA46CC-2CD3-3449-68A7-625C05E34F28}" dt="2024-06-12T14:03:05.394" v="2022"/>
          <ac:spMkLst>
            <pc:docMk/>
            <pc:sldMk cId="3994577115" sldId="287"/>
            <ac:spMk id="9" creationId="{E9C6BDEF-8646-5856-BD80-442AF24CFA2B}"/>
          </ac:spMkLst>
        </pc:spChg>
        <pc:grpChg chg="del">
          <ac:chgData name="Emilie Tapping" userId="S::oxsu0038@ox.ac.uk::aa691fa3-41b7-4093-92be-afc039e8a7df" providerId="AD" clId="Web-{6CFA46CC-2CD3-3449-68A7-625C05E34F28}" dt="2024-06-12T14:03:05.441" v="2024"/>
          <ac:grpSpMkLst>
            <pc:docMk/>
            <pc:sldMk cId="3994577115" sldId="287"/>
            <ac:grpSpMk id="3" creationId="{00000000-0000-0000-0000-000000000000}"/>
          </ac:grpSpMkLst>
        </pc:grpChg>
        <pc:grpChg chg="del">
          <ac:chgData name="Emilie Tapping" userId="S::oxsu0038@ox.ac.uk::aa691fa3-41b7-4093-92be-afc039e8a7df" providerId="AD" clId="Web-{6CFA46CC-2CD3-3449-68A7-625C05E34F28}" dt="2024-06-12T14:03:05.425" v="2023"/>
          <ac:grpSpMkLst>
            <pc:docMk/>
            <pc:sldMk cId="3994577115" sldId="287"/>
            <ac:grpSpMk id="5" creationId="{00000000-0000-0000-0000-000000000000}"/>
          </ac:grpSpMkLst>
        </pc:grpChg>
      </pc:sldChg>
    </pc:docChg>
  </pc:docChgLst>
  <pc:docChgLst>
    <pc:chgData name="Emilie Tapping" userId="S::oxsu0038@ox.ac.uk::aa691fa3-41b7-4093-92be-afc039e8a7df" providerId="AD" clId="Web-{14CAC78C-D162-0EA2-C620-2FF93278B0C1}"/>
    <pc:docChg chg="addSld delSld modSld">
      <pc:chgData name="Emilie Tapping" userId="S::oxsu0038@ox.ac.uk::aa691fa3-41b7-4093-92be-afc039e8a7df" providerId="AD" clId="Web-{14CAC78C-D162-0EA2-C620-2FF93278B0C1}" dt="2024-06-11T13:57:48.384" v="1210" actId="20577"/>
      <pc:docMkLst>
        <pc:docMk/>
      </pc:docMkLst>
      <pc:sldChg chg="modSp">
        <pc:chgData name="Emilie Tapping" userId="S::oxsu0038@ox.ac.uk::aa691fa3-41b7-4093-92be-afc039e8a7df" providerId="AD" clId="Web-{14CAC78C-D162-0EA2-C620-2FF93278B0C1}" dt="2024-06-11T11:03:54.404" v="56" actId="20577"/>
        <pc:sldMkLst>
          <pc:docMk/>
          <pc:sldMk cId="0" sldId="257"/>
        </pc:sldMkLst>
        <pc:spChg chg="mod">
          <ac:chgData name="Emilie Tapping" userId="S::oxsu0038@ox.ac.uk::aa691fa3-41b7-4093-92be-afc039e8a7df" providerId="AD" clId="Web-{14CAC78C-D162-0EA2-C620-2FF93278B0C1}" dt="2024-06-11T10:57:44.987" v="7" actId="1076"/>
          <ac:spMkLst>
            <pc:docMk/>
            <pc:sldMk cId="0" sldId="257"/>
            <ac:spMk id="8" creationId="{00000000-0000-0000-0000-000000000000}"/>
          </ac:spMkLst>
        </pc:spChg>
        <pc:spChg chg="mod">
          <ac:chgData name="Emilie Tapping" userId="S::oxsu0038@ox.ac.uk::aa691fa3-41b7-4093-92be-afc039e8a7df" providerId="AD" clId="Web-{14CAC78C-D162-0EA2-C620-2FF93278B0C1}" dt="2024-06-11T11:03:54.404" v="56" actId="20577"/>
          <ac:spMkLst>
            <pc:docMk/>
            <pc:sldMk cId="0" sldId="257"/>
            <ac:spMk id="9" creationId="{00000000-0000-0000-0000-000000000000}"/>
          </ac:spMkLst>
        </pc:spChg>
      </pc:sldChg>
      <pc:sldChg chg="modSp add replId">
        <pc:chgData name="Emilie Tapping" userId="S::oxsu0038@ox.ac.uk::aa691fa3-41b7-4093-92be-afc039e8a7df" providerId="AD" clId="Web-{14CAC78C-D162-0EA2-C620-2FF93278B0C1}" dt="2024-06-11T11:07:20.451" v="114" actId="20577"/>
        <pc:sldMkLst>
          <pc:docMk/>
          <pc:sldMk cId="623026481" sldId="259"/>
        </pc:sldMkLst>
        <pc:spChg chg="mod">
          <ac:chgData name="Emilie Tapping" userId="S::oxsu0038@ox.ac.uk::aa691fa3-41b7-4093-92be-afc039e8a7df" providerId="AD" clId="Web-{14CAC78C-D162-0EA2-C620-2FF93278B0C1}" dt="2024-06-11T11:04:32.423" v="58" actId="20577"/>
          <ac:spMkLst>
            <pc:docMk/>
            <pc:sldMk cId="623026481" sldId="259"/>
            <ac:spMk id="8" creationId="{00000000-0000-0000-0000-000000000000}"/>
          </ac:spMkLst>
        </pc:spChg>
        <pc:spChg chg="mod">
          <ac:chgData name="Emilie Tapping" userId="S::oxsu0038@ox.ac.uk::aa691fa3-41b7-4093-92be-afc039e8a7df" providerId="AD" clId="Web-{14CAC78C-D162-0EA2-C620-2FF93278B0C1}" dt="2024-06-11T11:07:20.451" v="114" actId="20577"/>
          <ac:spMkLst>
            <pc:docMk/>
            <pc:sldMk cId="623026481" sldId="259"/>
            <ac:spMk id="9" creationId="{00000000-0000-0000-0000-000000000000}"/>
          </ac:spMkLst>
        </pc:spChg>
      </pc:sldChg>
      <pc:sldChg chg="new del">
        <pc:chgData name="Emilie Tapping" userId="S::oxsu0038@ox.ac.uk::aa691fa3-41b7-4093-92be-afc039e8a7df" providerId="AD" clId="Web-{14CAC78C-D162-0EA2-C620-2FF93278B0C1}" dt="2024-06-11T11:07:51.250" v="116"/>
        <pc:sldMkLst>
          <pc:docMk/>
          <pc:sldMk cId="2296804032" sldId="260"/>
        </pc:sldMkLst>
      </pc:sldChg>
      <pc:sldChg chg="modSp add replId">
        <pc:chgData name="Emilie Tapping" userId="S::oxsu0038@ox.ac.uk::aa691fa3-41b7-4093-92be-afc039e8a7df" providerId="AD" clId="Web-{14CAC78C-D162-0EA2-C620-2FF93278B0C1}" dt="2024-06-11T11:08:35.175" v="145" actId="20577"/>
        <pc:sldMkLst>
          <pc:docMk/>
          <pc:sldMk cId="4056303265" sldId="260"/>
        </pc:sldMkLst>
        <pc:spChg chg="mod">
          <ac:chgData name="Emilie Tapping" userId="S::oxsu0038@ox.ac.uk::aa691fa3-41b7-4093-92be-afc039e8a7df" providerId="AD" clId="Web-{14CAC78C-D162-0EA2-C620-2FF93278B0C1}" dt="2024-06-11T11:07:59.485" v="121" actId="20577"/>
          <ac:spMkLst>
            <pc:docMk/>
            <pc:sldMk cId="4056303265" sldId="260"/>
            <ac:spMk id="8" creationId="{00000000-0000-0000-0000-000000000000}"/>
          </ac:spMkLst>
        </pc:spChg>
        <pc:spChg chg="mod">
          <ac:chgData name="Emilie Tapping" userId="S::oxsu0038@ox.ac.uk::aa691fa3-41b7-4093-92be-afc039e8a7df" providerId="AD" clId="Web-{14CAC78C-D162-0EA2-C620-2FF93278B0C1}" dt="2024-06-11T11:08:35.175" v="145" actId="20577"/>
          <ac:spMkLst>
            <pc:docMk/>
            <pc:sldMk cId="4056303265" sldId="260"/>
            <ac:spMk id="9" creationId="{00000000-0000-0000-0000-000000000000}"/>
          </ac:spMkLst>
        </pc:spChg>
      </pc:sldChg>
      <pc:sldChg chg="new">
        <pc:chgData name="Emilie Tapping" userId="S::oxsu0038@ox.ac.uk::aa691fa3-41b7-4093-92be-afc039e8a7df" providerId="AD" clId="Web-{14CAC78C-D162-0EA2-C620-2FF93278B0C1}" dt="2024-06-11T11:08:41.378" v="146"/>
        <pc:sldMkLst>
          <pc:docMk/>
          <pc:sldMk cId="3654884150" sldId="261"/>
        </pc:sldMkLst>
      </pc:sldChg>
      <pc:sldChg chg="modSp add replId">
        <pc:chgData name="Emilie Tapping" userId="S::oxsu0038@ox.ac.uk::aa691fa3-41b7-4093-92be-afc039e8a7df" providerId="AD" clId="Web-{14CAC78C-D162-0EA2-C620-2FF93278B0C1}" dt="2024-06-11T11:53:41.335" v="391" actId="1076"/>
        <pc:sldMkLst>
          <pc:docMk/>
          <pc:sldMk cId="1722749813" sldId="262"/>
        </pc:sldMkLst>
        <pc:spChg chg="mod">
          <ac:chgData name="Emilie Tapping" userId="S::oxsu0038@ox.ac.uk::aa691fa3-41b7-4093-92be-afc039e8a7df" providerId="AD" clId="Web-{14CAC78C-D162-0EA2-C620-2FF93278B0C1}" dt="2024-06-11T11:09:13.599" v="150" actId="20577"/>
          <ac:spMkLst>
            <pc:docMk/>
            <pc:sldMk cId="1722749813" sldId="262"/>
            <ac:spMk id="8" creationId="{00000000-0000-0000-0000-000000000000}"/>
          </ac:spMkLst>
        </pc:spChg>
        <pc:spChg chg="mod">
          <ac:chgData name="Emilie Tapping" userId="S::oxsu0038@ox.ac.uk::aa691fa3-41b7-4093-92be-afc039e8a7df" providerId="AD" clId="Web-{14CAC78C-D162-0EA2-C620-2FF93278B0C1}" dt="2024-06-11T11:53:41.335" v="391" actId="1076"/>
          <ac:spMkLst>
            <pc:docMk/>
            <pc:sldMk cId="1722749813" sldId="262"/>
            <ac:spMk id="9" creationId="{00000000-0000-0000-0000-000000000000}"/>
          </ac:spMkLst>
        </pc:spChg>
        <pc:grpChg chg="mod">
          <ac:chgData name="Emilie Tapping" userId="S::oxsu0038@ox.ac.uk::aa691fa3-41b7-4093-92be-afc039e8a7df" providerId="AD" clId="Web-{14CAC78C-D162-0EA2-C620-2FF93278B0C1}" dt="2024-06-11T11:09:08.427" v="149" actId="14100"/>
          <ac:grpSpMkLst>
            <pc:docMk/>
            <pc:sldMk cId="1722749813" sldId="262"/>
            <ac:grpSpMk id="3" creationId="{00000000-0000-0000-0000-000000000000}"/>
          </ac:grpSpMkLst>
        </pc:grpChg>
        <pc:grpChg chg="mod">
          <ac:chgData name="Emilie Tapping" userId="S::oxsu0038@ox.ac.uk::aa691fa3-41b7-4093-92be-afc039e8a7df" providerId="AD" clId="Web-{14CAC78C-D162-0EA2-C620-2FF93278B0C1}" dt="2024-06-11T11:09:22.100" v="151" actId="1076"/>
          <ac:grpSpMkLst>
            <pc:docMk/>
            <pc:sldMk cId="1722749813" sldId="262"/>
            <ac:grpSpMk id="5" creationId="{00000000-0000-0000-0000-000000000000}"/>
          </ac:grpSpMkLst>
        </pc:grpChg>
      </pc:sldChg>
      <pc:sldChg chg="addSp delSp modSp add replId">
        <pc:chgData name="Emilie Tapping" userId="S::oxsu0038@ox.ac.uk::aa691fa3-41b7-4093-92be-afc039e8a7df" providerId="AD" clId="Web-{14CAC78C-D162-0EA2-C620-2FF93278B0C1}" dt="2024-06-11T13:56:33.679" v="1120" actId="20577"/>
        <pc:sldMkLst>
          <pc:docMk/>
          <pc:sldMk cId="2251736919" sldId="263"/>
        </pc:sldMkLst>
        <pc:spChg chg="mod">
          <ac:chgData name="Emilie Tapping" userId="S::oxsu0038@ox.ac.uk::aa691fa3-41b7-4093-92be-afc039e8a7df" providerId="AD" clId="Web-{14CAC78C-D162-0EA2-C620-2FF93278B0C1}" dt="2024-06-11T11:54:23.868" v="406" actId="20577"/>
          <ac:spMkLst>
            <pc:docMk/>
            <pc:sldMk cId="2251736919" sldId="263"/>
            <ac:spMk id="8" creationId="{00000000-0000-0000-0000-000000000000}"/>
          </ac:spMkLst>
        </pc:spChg>
        <pc:spChg chg="del mod">
          <ac:chgData name="Emilie Tapping" userId="S::oxsu0038@ox.ac.uk::aa691fa3-41b7-4093-92be-afc039e8a7df" providerId="AD" clId="Web-{14CAC78C-D162-0EA2-C620-2FF93278B0C1}" dt="2024-06-11T11:54:14.164" v="397"/>
          <ac:spMkLst>
            <pc:docMk/>
            <pc:sldMk cId="2251736919" sldId="263"/>
            <ac:spMk id="9" creationId="{00000000-0000-0000-0000-000000000000}"/>
          </ac:spMkLst>
        </pc:spChg>
        <pc:spChg chg="add mod">
          <ac:chgData name="Emilie Tapping" userId="S::oxsu0038@ox.ac.uk::aa691fa3-41b7-4093-92be-afc039e8a7df" providerId="AD" clId="Web-{14CAC78C-D162-0EA2-C620-2FF93278B0C1}" dt="2024-06-11T13:56:33.679" v="1120" actId="20577"/>
          <ac:spMkLst>
            <pc:docMk/>
            <pc:sldMk cId="2251736919" sldId="263"/>
            <ac:spMk id="9" creationId="{6D1B0D13-424B-9CF2-840B-706F06D0C8A6}"/>
          </ac:spMkLst>
        </pc:spChg>
        <pc:spChg chg="add del">
          <ac:chgData name="Emilie Tapping" userId="S::oxsu0038@ox.ac.uk::aa691fa3-41b7-4093-92be-afc039e8a7df" providerId="AD" clId="Web-{14CAC78C-D162-0EA2-C620-2FF93278B0C1}" dt="2024-06-11T11:55:14.697" v="409"/>
          <ac:spMkLst>
            <pc:docMk/>
            <pc:sldMk cId="2251736919" sldId="263"/>
            <ac:spMk id="10" creationId="{1C31BA21-976E-F784-8E08-33B1F9D2346D}"/>
          </ac:spMkLst>
        </pc:spChg>
        <pc:grpChg chg="mod">
          <ac:chgData name="Emilie Tapping" userId="S::oxsu0038@ox.ac.uk::aa691fa3-41b7-4093-92be-afc039e8a7df" providerId="AD" clId="Web-{14CAC78C-D162-0EA2-C620-2FF93278B0C1}" dt="2024-06-11T13:52:45.799" v="909" actId="1076"/>
          <ac:grpSpMkLst>
            <pc:docMk/>
            <pc:sldMk cId="2251736919" sldId="263"/>
            <ac:grpSpMk id="5" creationId="{00000000-0000-0000-0000-000000000000}"/>
          </ac:grpSpMkLst>
        </pc:grpChg>
      </pc:sldChg>
      <pc:sldChg chg="modSp add replId">
        <pc:chgData name="Emilie Tapping" userId="S::oxsu0038@ox.ac.uk::aa691fa3-41b7-4093-92be-afc039e8a7df" providerId="AD" clId="Web-{14CAC78C-D162-0EA2-C620-2FF93278B0C1}" dt="2024-06-11T12:50:51.235" v="642" actId="20577"/>
        <pc:sldMkLst>
          <pc:docMk/>
          <pc:sldMk cId="4225112124" sldId="264"/>
        </pc:sldMkLst>
        <pc:spChg chg="mod">
          <ac:chgData name="Emilie Tapping" userId="S::oxsu0038@ox.ac.uk::aa691fa3-41b7-4093-92be-afc039e8a7df" providerId="AD" clId="Web-{14CAC78C-D162-0EA2-C620-2FF93278B0C1}" dt="2024-06-11T11:55:36.354" v="416" actId="20577"/>
          <ac:spMkLst>
            <pc:docMk/>
            <pc:sldMk cId="4225112124" sldId="264"/>
            <ac:spMk id="8" creationId="{00000000-0000-0000-0000-000000000000}"/>
          </ac:spMkLst>
        </pc:spChg>
        <pc:spChg chg="mod">
          <ac:chgData name="Emilie Tapping" userId="S::oxsu0038@ox.ac.uk::aa691fa3-41b7-4093-92be-afc039e8a7df" providerId="AD" clId="Web-{14CAC78C-D162-0EA2-C620-2FF93278B0C1}" dt="2024-06-11T12:50:51.235" v="642" actId="20577"/>
          <ac:spMkLst>
            <pc:docMk/>
            <pc:sldMk cId="4225112124" sldId="264"/>
            <ac:spMk id="9" creationId="{00000000-0000-0000-0000-000000000000}"/>
          </ac:spMkLst>
        </pc:spChg>
      </pc:sldChg>
      <pc:sldChg chg="modSp add replId">
        <pc:chgData name="Emilie Tapping" userId="S::oxsu0038@ox.ac.uk::aa691fa3-41b7-4093-92be-afc039e8a7df" providerId="AD" clId="Web-{14CAC78C-D162-0EA2-C620-2FF93278B0C1}" dt="2024-06-11T13:55:01.677" v="970" actId="20577"/>
        <pc:sldMkLst>
          <pc:docMk/>
          <pc:sldMk cId="2047626651" sldId="265"/>
        </pc:sldMkLst>
        <pc:spChg chg="mod">
          <ac:chgData name="Emilie Tapping" userId="S::oxsu0038@ox.ac.uk::aa691fa3-41b7-4093-92be-afc039e8a7df" providerId="AD" clId="Web-{14CAC78C-D162-0EA2-C620-2FF93278B0C1}" dt="2024-06-11T12:48:12.010" v="550" actId="20577"/>
          <ac:spMkLst>
            <pc:docMk/>
            <pc:sldMk cId="2047626651" sldId="265"/>
            <ac:spMk id="8" creationId="{00000000-0000-0000-0000-000000000000}"/>
          </ac:spMkLst>
        </pc:spChg>
        <pc:spChg chg="mod">
          <ac:chgData name="Emilie Tapping" userId="S::oxsu0038@ox.ac.uk::aa691fa3-41b7-4093-92be-afc039e8a7df" providerId="AD" clId="Web-{14CAC78C-D162-0EA2-C620-2FF93278B0C1}" dt="2024-06-11T13:55:01.677" v="970" actId="20577"/>
          <ac:spMkLst>
            <pc:docMk/>
            <pc:sldMk cId="2047626651" sldId="265"/>
            <ac:spMk id="9" creationId="{00000000-0000-0000-0000-000000000000}"/>
          </ac:spMkLst>
        </pc:spChg>
      </pc:sldChg>
      <pc:sldChg chg="modSp add replId">
        <pc:chgData name="Emilie Tapping" userId="S::oxsu0038@ox.ac.uk::aa691fa3-41b7-4093-92be-afc039e8a7df" providerId="AD" clId="Web-{14CAC78C-D162-0EA2-C620-2FF93278B0C1}" dt="2024-06-11T12:53:34.102" v="728" actId="20577"/>
        <pc:sldMkLst>
          <pc:docMk/>
          <pc:sldMk cId="204133823" sldId="266"/>
        </pc:sldMkLst>
        <pc:spChg chg="mod">
          <ac:chgData name="Emilie Tapping" userId="S::oxsu0038@ox.ac.uk::aa691fa3-41b7-4093-92be-afc039e8a7df" providerId="AD" clId="Web-{14CAC78C-D162-0EA2-C620-2FF93278B0C1}" dt="2024-06-11T12:53:34.102" v="728" actId="20577"/>
          <ac:spMkLst>
            <pc:docMk/>
            <pc:sldMk cId="204133823" sldId="266"/>
            <ac:spMk id="9" creationId="{00000000-0000-0000-0000-000000000000}"/>
          </ac:spMkLst>
        </pc:spChg>
      </pc:sldChg>
      <pc:sldChg chg="new del">
        <pc:chgData name="Emilie Tapping" userId="S::oxsu0038@ox.ac.uk::aa691fa3-41b7-4093-92be-afc039e8a7df" providerId="AD" clId="Web-{14CAC78C-D162-0EA2-C620-2FF93278B0C1}" dt="2024-06-11T12:54:03.728" v="730"/>
        <pc:sldMkLst>
          <pc:docMk/>
          <pc:sldMk cId="737562213" sldId="267"/>
        </pc:sldMkLst>
      </pc:sldChg>
      <pc:sldChg chg="add del replId">
        <pc:chgData name="Emilie Tapping" userId="S::oxsu0038@ox.ac.uk::aa691fa3-41b7-4093-92be-afc039e8a7df" providerId="AD" clId="Web-{14CAC78C-D162-0EA2-C620-2FF93278B0C1}" dt="2024-06-11T12:54:13.634" v="732"/>
        <pc:sldMkLst>
          <pc:docMk/>
          <pc:sldMk cId="2566453021" sldId="267"/>
        </pc:sldMkLst>
      </pc:sldChg>
      <pc:sldChg chg="modSp add replId">
        <pc:chgData name="Emilie Tapping" userId="S::oxsu0038@ox.ac.uk::aa691fa3-41b7-4093-92be-afc039e8a7df" providerId="AD" clId="Web-{14CAC78C-D162-0EA2-C620-2FF93278B0C1}" dt="2024-06-11T13:52:10.955" v="902" actId="20577"/>
        <pc:sldMkLst>
          <pc:docMk/>
          <pc:sldMk cId="3187679787" sldId="267"/>
        </pc:sldMkLst>
        <pc:spChg chg="mod">
          <ac:chgData name="Emilie Tapping" userId="S::oxsu0038@ox.ac.uk::aa691fa3-41b7-4093-92be-afc039e8a7df" providerId="AD" clId="Web-{14CAC78C-D162-0EA2-C620-2FF93278B0C1}" dt="2024-06-11T13:52:10.955" v="902" actId="20577"/>
          <ac:spMkLst>
            <pc:docMk/>
            <pc:sldMk cId="3187679787" sldId="267"/>
            <ac:spMk id="8" creationId="{00000000-0000-0000-0000-000000000000}"/>
          </ac:spMkLst>
        </pc:spChg>
      </pc:sldChg>
      <pc:sldChg chg="modSp add replId">
        <pc:chgData name="Emilie Tapping" userId="S::oxsu0038@ox.ac.uk::aa691fa3-41b7-4093-92be-afc039e8a7df" providerId="AD" clId="Web-{14CAC78C-D162-0EA2-C620-2FF93278B0C1}" dt="2024-06-11T13:57:48.384" v="1210" actId="20577"/>
        <pc:sldMkLst>
          <pc:docMk/>
          <pc:sldMk cId="1840086317" sldId="268"/>
        </pc:sldMkLst>
        <pc:spChg chg="mod">
          <ac:chgData name="Emilie Tapping" userId="S::oxsu0038@ox.ac.uk::aa691fa3-41b7-4093-92be-afc039e8a7df" providerId="AD" clId="Web-{14CAC78C-D162-0EA2-C620-2FF93278B0C1}" dt="2024-06-11T13:57:02.070" v="1131" actId="14100"/>
          <ac:spMkLst>
            <pc:docMk/>
            <pc:sldMk cId="1840086317" sldId="268"/>
            <ac:spMk id="8" creationId="{00000000-0000-0000-0000-000000000000}"/>
          </ac:spMkLst>
        </pc:spChg>
        <pc:spChg chg="mod">
          <ac:chgData name="Emilie Tapping" userId="S::oxsu0038@ox.ac.uk::aa691fa3-41b7-4093-92be-afc039e8a7df" providerId="AD" clId="Web-{14CAC78C-D162-0EA2-C620-2FF93278B0C1}" dt="2024-06-11T13:57:48.384" v="1210" actId="20577"/>
          <ac:spMkLst>
            <pc:docMk/>
            <pc:sldMk cId="1840086317" sldId="268"/>
            <ac:spMk id="9" creationId="{00000000-0000-0000-0000-000000000000}"/>
          </ac:spMkLst>
        </pc:spChg>
      </pc:sldChg>
    </pc:docChg>
  </pc:docChgLst>
  <pc:docChgLst>
    <pc:chgData name="Esther Holland" userId="S::oxsu0042@ox.ac.uk::0e5a0399-f88a-40c5-a2ac-e873f002e568" providerId="AD" clId="Web-{640074EF-DA0B-B9AE-FD9F-EA232004A5DD}"/>
    <pc:docChg chg="modSld">
      <pc:chgData name="Esther Holland" userId="S::oxsu0042@ox.ac.uk::0e5a0399-f88a-40c5-a2ac-e873f002e568" providerId="AD" clId="Web-{640074EF-DA0B-B9AE-FD9F-EA232004A5DD}" dt="2024-06-12T14:44:02.860" v="6" actId="20577"/>
      <pc:docMkLst>
        <pc:docMk/>
      </pc:docMkLst>
      <pc:sldChg chg="modSp">
        <pc:chgData name="Esther Holland" userId="S::oxsu0042@ox.ac.uk::0e5a0399-f88a-40c5-a2ac-e873f002e568" providerId="AD" clId="Web-{640074EF-DA0B-B9AE-FD9F-EA232004A5DD}" dt="2024-06-12T14:44:02.860" v="6" actId="20577"/>
        <pc:sldMkLst>
          <pc:docMk/>
          <pc:sldMk cId="1722749813" sldId="262"/>
        </pc:sldMkLst>
        <pc:spChg chg="mod">
          <ac:chgData name="Esther Holland" userId="S::oxsu0042@ox.ac.uk::0e5a0399-f88a-40c5-a2ac-e873f002e568" providerId="AD" clId="Web-{640074EF-DA0B-B9AE-FD9F-EA232004A5DD}" dt="2024-06-12T14:44:02.860" v="6" actId="20577"/>
          <ac:spMkLst>
            <pc:docMk/>
            <pc:sldMk cId="1722749813" sldId="262"/>
            <ac:spMk id="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0"/>
                </a:moveTo>
                <a:lnTo>
                  <a:pt x="10591506" y="0"/>
                </a:lnTo>
                <a:lnTo>
                  <a:pt x="10591506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 flipH="1" flipV="1">
            <a:off x="7696494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10591506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0591506" y="0"/>
                </a:lnTo>
                <a:lnTo>
                  <a:pt x="10591506" y="1028700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15314334" y="-162919"/>
            <a:ext cx="2973666" cy="2102250"/>
          </a:xfrm>
          <a:custGeom>
            <a:avLst/>
            <a:gdLst/>
            <a:ahLst/>
            <a:cxnLst/>
            <a:rect l="l" t="t" r="r" b="b"/>
            <a:pathLst>
              <a:path w="2973666" h="2102250">
                <a:moveTo>
                  <a:pt x="0" y="0"/>
                </a:moveTo>
                <a:lnTo>
                  <a:pt x="2973666" y="0"/>
                </a:lnTo>
                <a:lnTo>
                  <a:pt x="2973666" y="2102250"/>
                </a:lnTo>
                <a:lnTo>
                  <a:pt x="0" y="2102250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  <p:sp>
        <p:nvSpPr>
          <p:cNvPr id="5" name="TextBox 5"/>
          <p:cNvSpPr txBox="1"/>
          <p:nvPr/>
        </p:nvSpPr>
        <p:spPr>
          <a:xfrm>
            <a:off x="3319416" y="3726049"/>
            <a:ext cx="13120793" cy="28595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713"/>
              </a:lnSpc>
            </a:pPr>
            <a:r>
              <a:rPr lang="en-US" sz="12295">
                <a:solidFill>
                  <a:srgbClr val="303030"/>
                </a:solidFill>
                <a:latin typeface="Graebenbach Mono"/>
              </a:rPr>
              <a:t>All Student Meeting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040601" y="4909027"/>
            <a:ext cx="13409199" cy="4654073"/>
            <a:chOff x="0" y="0"/>
            <a:chExt cx="4356638" cy="120450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00C7B2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3237187" y="4006222"/>
            <a:ext cx="13889591" cy="5250421"/>
            <a:chOff x="0" y="0"/>
            <a:chExt cx="4356638" cy="120450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EC4370"/>
            </a:solidFill>
          </p:spPr>
        </p:sp>
      </p:grp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1974118" y="2553665"/>
            <a:ext cx="15828639" cy="12529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Consultation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384617" y="4008871"/>
            <a:ext cx="12991756" cy="57283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4464"/>
              </a:lnSpc>
            </a:pPr>
            <a:r>
              <a:rPr lang="en-US" sz="3150" b="1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What have we done so far?</a:t>
            </a:r>
            <a:endParaRPr lang="en-US"/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Survey – 31 responses</a:t>
            </a:r>
            <a:endParaRPr lang="en-US" sz="3150" b="1">
              <a:solidFill>
                <a:srgbClr val="FFFFFF"/>
              </a:solidFill>
              <a:latin typeface="Calibre"/>
              <a:ea typeface="Calibri"/>
              <a:cs typeface="Calibri"/>
            </a:endParaRP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Consultation meetings – 10 x </a:t>
            </a:r>
            <a:r>
              <a:rPr lang="en-US" sz="3150" err="1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RepComs</a:t>
            </a: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; 7 Common Rooms (so far)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3 x individual meetings with Change Director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Desk research including governance reviews, previous reviews into the </a:t>
            </a:r>
            <a:r>
              <a:rPr lang="en-US" sz="3150" err="1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organisation</a:t>
            </a: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, previous complaints, Student Council evaluation </a:t>
            </a:r>
            <a:r>
              <a:rPr lang="en-US" sz="3150" err="1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etc</a:t>
            </a:r>
            <a:endParaRPr lang="en-US" err="1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This all student meeting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Over the summer – alumni, ex-officers, University &amp; College staff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More direct consultation with students to come in Michaelmas</a:t>
            </a:r>
          </a:p>
          <a:p>
            <a:pPr algn="just">
              <a:lnSpc>
                <a:spcPts val="4464"/>
              </a:lnSpc>
            </a:pPr>
            <a:endParaRPr lang="en-US" sz="3150" b="1">
              <a:solidFill>
                <a:srgbClr val="FFFFFF"/>
              </a:solidFill>
              <a:latin typeface="Calibre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5112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040601" y="4909027"/>
            <a:ext cx="13409199" cy="4654073"/>
            <a:chOff x="0" y="0"/>
            <a:chExt cx="4356638" cy="120450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00C7B2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3237187" y="4006222"/>
            <a:ext cx="13889591" cy="5250421"/>
            <a:chOff x="0" y="0"/>
            <a:chExt cx="4356638" cy="120450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EC4370"/>
            </a:solidFill>
          </p:spPr>
        </p:sp>
      </p:grp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1974118" y="2553665"/>
            <a:ext cx="15828639" cy="12529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Sector Analysis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517139" y="4257349"/>
            <a:ext cx="12991756" cy="45742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4464"/>
              </a:lnSpc>
            </a:pPr>
            <a:r>
              <a:rPr lang="en-US" sz="3150" b="1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Where have we looked at?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Liverpool – use of sortition, consensus building, use of Student Ideas, </a:t>
            </a:r>
            <a:r>
              <a:rPr lang="en-US" sz="3150" err="1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preferenda</a:t>
            </a: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 and all student votes, fewer but more impactful priorities </a:t>
            </a:r>
            <a:endParaRPr lang="en-US" sz="3150" b="1">
              <a:solidFill>
                <a:srgbClr val="FFFFFF"/>
              </a:solidFill>
              <a:latin typeface="Calibre"/>
              <a:ea typeface="Calibri"/>
              <a:cs typeface="Calibri"/>
            </a:endParaRP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Exeter – use of insight to generate </a:t>
            </a:r>
            <a:r>
              <a:rPr lang="en-US" sz="3150" err="1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organisational</a:t>
            </a: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 priorities, use of sortition, survey super-heroes, longer-term </a:t>
            </a:r>
            <a:r>
              <a:rPr lang="en-US" sz="3150" err="1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organisational</a:t>
            </a: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 priorities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Durham – semi-collegiate university, uses demographic splits to create an assembly, much clearer delineation between governance &amp; democracy</a:t>
            </a:r>
          </a:p>
          <a:p>
            <a:pPr algn="just">
              <a:lnSpc>
                <a:spcPts val="4464"/>
              </a:lnSpc>
            </a:pPr>
            <a:endParaRPr lang="en-US" sz="3150" b="1">
              <a:solidFill>
                <a:srgbClr val="FFFFFF"/>
              </a:solidFill>
              <a:latin typeface="Calibre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7626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040601" y="4909027"/>
            <a:ext cx="13409199" cy="4654073"/>
            <a:chOff x="0" y="0"/>
            <a:chExt cx="4356638" cy="120450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00C7B2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3237187" y="4022787"/>
            <a:ext cx="13889591" cy="5250421"/>
            <a:chOff x="0" y="0"/>
            <a:chExt cx="4356638" cy="120450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EC4370"/>
            </a:solidFill>
          </p:spPr>
        </p:sp>
      </p:grp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1974118" y="2553665"/>
            <a:ext cx="15828639" cy="12529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My Assessment...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384617" y="4075132"/>
            <a:ext cx="12991756" cy="6307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4464"/>
              </a:lnSpc>
            </a:pPr>
            <a:r>
              <a:rPr lang="en-US" sz="3200" b="1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...So Far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20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Not enough work done to bring the Union (students) together to agree priorities for students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20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Spreading ourselves too thinly – no way to </a:t>
            </a:r>
            <a:r>
              <a:rPr lang="en-US" sz="3200" err="1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prioritise</a:t>
            </a:r>
            <a:r>
              <a:rPr lang="en-US" sz="320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 – trying to be too many things to too many people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20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Democratic structures are too complicated – not accessible – not doing the intended job and not kept up with modern approaches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20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Blurring of democracy, representation &amp; governance – operational decisions vs political/rep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endParaRPr lang="en-US" sz="3200">
              <a:solidFill>
                <a:srgbClr val="FFFFFF"/>
              </a:solidFill>
              <a:latin typeface="Calibre"/>
              <a:ea typeface="Calibri"/>
              <a:cs typeface="Calibri"/>
            </a:endParaRPr>
          </a:p>
          <a:p>
            <a:pPr algn="just">
              <a:lnSpc>
                <a:spcPts val="4464"/>
              </a:lnSpc>
            </a:pPr>
            <a:endParaRPr lang="en-US" sz="3200" b="1">
              <a:solidFill>
                <a:srgbClr val="FFFFFF"/>
              </a:solidFill>
              <a:latin typeface="Calibre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6845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040601" y="4909027"/>
            <a:ext cx="13409199" cy="4654073"/>
            <a:chOff x="0" y="0"/>
            <a:chExt cx="4356638" cy="120450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00C7B2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3237187" y="4022787"/>
            <a:ext cx="13889591" cy="5250421"/>
            <a:chOff x="0" y="0"/>
            <a:chExt cx="4356638" cy="120450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EC4370"/>
            </a:solidFill>
          </p:spPr>
        </p:sp>
      </p:grp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1974118" y="2553665"/>
            <a:ext cx="15828639" cy="12529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My Assessment...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384617" y="4075132"/>
            <a:ext cx="12991756" cy="51528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4464"/>
              </a:lnSpc>
            </a:pPr>
            <a:r>
              <a:rPr lang="en-US" sz="3200" b="1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...So Far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200" err="1">
                <a:solidFill>
                  <a:srgbClr val="FFFFFF"/>
                </a:solidFill>
                <a:ea typeface="+mn-lt"/>
                <a:cs typeface="+mn-lt"/>
              </a:rPr>
              <a:t>Organisational</a:t>
            </a:r>
            <a:r>
              <a:rPr lang="en-US" sz="3200">
                <a:solidFill>
                  <a:srgbClr val="FFFFFF"/>
                </a:solidFill>
                <a:ea typeface="+mn-lt"/>
                <a:cs typeface="+mn-lt"/>
              </a:rPr>
              <a:t> failures with Officers preventing impact/progress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20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Blurring of employment and democracy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20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Lack of outcomes/policy/visibility of 'the work'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20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People &amp; culture – we need to invest in and develop high-quality staff team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20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No clarity on relationship and approach with the University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20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Unclear relationship with the Colleges/Common Rooms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endParaRPr lang="en-US" sz="3200">
              <a:solidFill>
                <a:srgbClr val="FFFFFF"/>
              </a:solidFill>
              <a:latin typeface="Calibre"/>
              <a:ea typeface="Calibri"/>
              <a:cs typeface="Calibri"/>
            </a:endParaRPr>
          </a:p>
          <a:p>
            <a:pPr algn="just">
              <a:lnSpc>
                <a:spcPts val="4464"/>
              </a:lnSpc>
            </a:pPr>
            <a:endParaRPr lang="en-US" sz="3200" b="1">
              <a:solidFill>
                <a:srgbClr val="FFFFFF"/>
              </a:solidFill>
              <a:latin typeface="Calibre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5086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040601" y="4909027"/>
            <a:ext cx="13409199" cy="4654073"/>
            <a:chOff x="0" y="0"/>
            <a:chExt cx="4356638" cy="120450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00C7B2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3130031" y="3881206"/>
            <a:ext cx="13889591" cy="5250421"/>
            <a:chOff x="0" y="0"/>
            <a:chExt cx="4356638" cy="120450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EC4370"/>
            </a:solidFill>
          </p:spPr>
        </p:sp>
      </p:grp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1563352" y="2553665"/>
            <a:ext cx="15917936" cy="12529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What's next?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1B0D13-424B-9CF2-840B-706F06D0C8A6}"/>
              </a:ext>
            </a:extLst>
          </p:cNvPr>
          <p:cNvSpPr txBox="1"/>
          <p:nvPr/>
        </p:nvSpPr>
        <p:spPr>
          <a:xfrm>
            <a:off x="3438767" y="4197975"/>
            <a:ext cx="13119496" cy="445506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Loads more consultation, research &amp; analysis</a:t>
            </a:r>
          </a:p>
          <a:p>
            <a:pPr marL="285750" indent="-28575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Develop a coherent theory of change – what is the actual purpose of Oxford SU and what impact are we hoping to achieve for students &amp; the University</a:t>
            </a:r>
          </a:p>
          <a:p>
            <a:pPr marL="285750" indent="-28575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Begin developing our </a:t>
            </a:r>
            <a:r>
              <a:rPr lang="en-US" sz="3150" err="1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organisational</a:t>
            </a: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 model based on the outcomes of Transformation</a:t>
            </a:r>
          </a:p>
          <a:p>
            <a:pPr marL="285750" indent="-28575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Have any changes to constitution, bye-laws and funding changed within appropriate governance structures</a:t>
            </a:r>
          </a:p>
          <a:p>
            <a:pPr marL="285750" indent="-28575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Student engagement &amp; involvement in decision-making improvements</a:t>
            </a:r>
          </a:p>
          <a:p>
            <a:pPr marL="285750" indent="-28575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Do better</a:t>
            </a:r>
          </a:p>
        </p:txBody>
      </p:sp>
    </p:spTree>
    <p:extLst>
      <p:ext uri="{BB962C8B-B14F-4D97-AF65-F5344CB8AC3E}">
        <p14:creationId xmlns:p14="http://schemas.microsoft.com/office/powerpoint/2010/main" val="2251736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1811830" y="4690578"/>
            <a:ext cx="15917936" cy="12529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493669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040601" y="4909027"/>
            <a:ext cx="13409199" cy="4654073"/>
            <a:chOff x="0" y="0"/>
            <a:chExt cx="4356638" cy="120450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00C7B2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3130031" y="3881206"/>
            <a:ext cx="13889591" cy="5250421"/>
            <a:chOff x="0" y="0"/>
            <a:chExt cx="4356638" cy="120450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EC4370"/>
            </a:solidFill>
          </p:spPr>
        </p:sp>
      </p:grp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-672952" y="2570230"/>
            <a:ext cx="18965936" cy="12529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Purpose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1B0D13-424B-9CF2-840B-706F06D0C8A6}"/>
              </a:ext>
            </a:extLst>
          </p:cNvPr>
          <p:cNvSpPr txBox="1"/>
          <p:nvPr/>
        </p:nvSpPr>
        <p:spPr>
          <a:xfrm>
            <a:off x="3438767" y="4197975"/>
            <a:ext cx="13119496" cy="49398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914400" lvl="1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Providing individual advice and guidance for students</a:t>
            </a:r>
            <a:endParaRPr lang="en-US" sz="3150" b="1">
              <a:solidFill>
                <a:srgbClr val="FFFFFF"/>
              </a:solidFill>
              <a:latin typeface="Calibre"/>
              <a:ea typeface="Calibri"/>
              <a:cs typeface="Calibri"/>
            </a:endParaRPr>
          </a:p>
          <a:p>
            <a:pPr marL="914400" lvl="1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Creating spaces for students outside of their Colleges – community building</a:t>
            </a:r>
            <a:endParaRPr lang="en-US">
              <a:ea typeface="Calibri"/>
              <a:cs typeface="Calibri"/>
            </a:endParaRPr>
          </a:p>
          <a:p>
            <a:pPr marL="914400" lvl="1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Providing training and support for representatives </a:t>
            </a:r>
            <a:endParaRPr lang="en-US">
              <a:ea typeface="Calibri"/>
              <a:cs typeface="Calibri"/>
            </a:endParaRPr>
          </a:p>
          <a:p>
            <a:pPr marL="914400" lvl="1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Representation to the University </a:t>
            </a:r>
            <a:endParaRPr lang="en-US">
              <a:solidFill>
                <a:srgbClr val="000000"/>
              </a:solidFill>
              <a:ea typeface="+mn-lt"/>
              <a:cs typeface="+mn-lt"/>
            </a:endParaRPr>
          </a:p>
          <a:p>
            <a:pPr marL="914400" lvl="1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Being a parental role model for students</a:t>
            </a:r>
            <a:endParaRPr lang="en-US">
              <a:solidFill>
                <a:srgbClr val="000000"/>
              </a:solidFill>
              <a:ea typeface="+mn-lt"/>
              <a:cs typeface="+mn-lt"/>
            </a:endParaRPr>
          </a:p>
          <a:p>
            <a:pPr marL="914400" lvl="1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Academic policy development within the University</a:t>
            </a:r>
          </a:p>
          <a:p>
            <a:pPr marL="914400" lvl="1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Providing spaces for representatives to collaborate</a:t>
            </a:r>
          </a:p>
          <a:p>
            <a:pPr marL="914400" lvl="1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Ensuring that student priorities are on the University agenda</a:t>
            </a:r>
          </a:p>
          <a:p>
            <a:pPr marL="457200" indent="-457200">
              <a:buFont typeface="Arial"/>
              <a:buChar char="•"/>
            </a:pPr>
            <a:endParaRPr lang="en-US" sz="3150" b="1">
              <a:solidFill>
                <a:srgbClr val="FFFFFF"/>
              </a:solidFill>
              <a:latin typeface="Calibre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02960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040601" y="4909027"/>
            <a:ext cx="13409199" cy="4654073"/>
            <a:chOff x="0" y="0"/>
            <a:chExt cx="4356638" cy="120450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00C7B2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3130031" y="3881206"/>
            <a:ext cx="13889591" cy="5250421"/>
            <a:chOff x="0" y="0"/>
            <a:chExt cx="4356638" cy="120450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EC4370"/>
            </a:solidFill>
          </p:spPr>
        </p:sp>
      </p:grp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-672952" y="2570230"/>
            <a:ext cx="18965936" cy="12529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Objectives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1B0D13-424B-9CF2-840B-706F06D0C8A6}"/>
              </a:ext>
            </a:extLst>
          </p:cNvPr>
          <p:cNvSpPr txBox="1"/>
          <p:nvPr/>
        </p:nvSpPr>
        <p:spPr>
          <a:xfrm>
            <a:off x="3438767" y="4197975"/>
            <a:ext cx="13119496" cy="445506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914400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Wellbeing</a:t>
            </a:r>
            <a:endParaRPr lang="en-US">
              <a:ea typeface="Calibri"/>
              <a:cs typeface="Calibri"/>
            </a:endParaRPr>
          </a:p>
          <a:p>
            <a:pPr marL="914400" lvl="1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College Disparities</a:t>
            </a:r>
            <a:endParaRPr lang="en-US">
              <a:ea typeface="Calibri"/>
              <a:cs typeface="Calibri"/>
            </a:endParaRPr>
          </a:p>
          <a:p>
            <a:pPr marL="914400" lvl="1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Cost of Living (</a:t>
            </a:r>
            <a:r>
              <a:rPr lang="en-US" sz="3150" err="1">
                <a:solidFill>
                  <a:srgbClr val="FFFFFF"/>
                </a:solidFill>
                <a:ea typeface="+mn-lt"/>
                <a:cs typeface="+mn-lt"/>
              </a:rPr>
              <a:t>inc</a:t>
            </a: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 accommodation)</a:t>
            </a:r>
            <a:endParaRPr lang="en-US">
              <a:ea typeface="+mn-lt"/>
              <a:cs typeface="+mn-lt"/>
            </a:endParaRPr>
          </a:p>
          <a:p>
            <a:pPr marL="914400" lvl="1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Improving &amp; increasing opportunities for representation within the Colleges &amp; University</a:t>
            </a:r>
            <a:endParaRPr lang="en-US">
              <a:ea typeface="Calibri"/>
              <a:cs typeface="Calibri"/>
            </a:endParaRPr>
          </a:p>
          <a:p>
            <a:pPr marL="914400" lvl="1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Protecting student rights and safety</a:t>
            </a:r>
            <a:endParaRPr lang="en-US">
              <a:ea typeface="Calibri"/>
              <a:cs typeface="Calibri"/>
            </a:endParaRPr>
          </a:p>
          <a:p>
            <a:pPr marL="914400" lvl="1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Local &amp; National Representation – government policy</a:t>
            </a:r>
            <a:endParaRPr lang="en-US">
              <a:solidFill>
                <a:srgbClr val="000000"/>
              </a:solidFill>
              <a:ea typeface="+mn-lt"/>
              <a:cs typeface="+mn-lt"/>
            </a:endParaRPr>
          </a:p>
          <a:p>
            <a:pPr marL="914400" lvl="1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Consent &amp; Sexual Violence</a:t>
            </a:r>
            <a:endParaRPr lang="en-US"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US" sz="3150" b="1">
              <a:solidFill>
                <a:srgbClr val="FFFFFF"/>
              </a:solidFill>
              <a:latin typeface="Calibre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49862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040601" y="4909027"/>
            <a:ext cx="13409199" cy="4654073"/>
            <a:chOff x="0" y="0"/>
            <a:chExt cx="4356638" cy="120450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00C7B2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3130031" y="3881206"/>
            <a:ext cx="13889591" cy="5250421"/>
            <a:chOff x="0" y="0"/>
            <a:chExt cx="4356638" cy="120450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EC4370"/>
            </a:solidFill>
          </p:spPr>
        </p:sp>
      </p:grp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-1567474" y="1344404"/>
            <a:ext cx="21417588" cy="24449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Accountability </a:t>
            </a:r>
            <a:endParaRPr lang="en-US"/>
          </a:p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&amp; Scrutiny</a:t>
            </a:r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1B0D13-424B-9CF2-840B-706F06D0C8A6}"/>
              </a:ext>
            </a:extLst>
          </p:cNvPr>
          <p:cNvSpPr txBox="1"/>
          <p:nvPr/>
        </p:nvSpPr>
        <p:spPr>
          <a:xfrm>
            <a:off x="3438767" y="4197975"/>
            <a:ext cx="13119496" cy="49398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Clearer, more public information about what we are doing</a:t>
            </a:r>
            <a:endParaRPr lang="en-US"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Better communication with representatives of the Union so that they are aware</a:t>
            </a:r>
            <a:endParaRPr lang="en-US"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College based scrutiny for the SU – are we providing value for money</a:t>
            </a:r>
            <a:endParaRPr lang="en-US">
              <a:solidFill>
                <a:srgbClr val="000000"/>
              </a:solidFill>
              <a:ea typeface="+mn-lt"/>
              <a:cs typeface="+mn-lt"/>
            </a:endParaRPr>
          </a:p>
          <a:p>
            <a:pPr marL="457200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Clearer, more public information about our finances</a:t>
            </a:r>
            <a:endParaRPr lang="en-US"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Published minutes from decision-making bodies</a:t>
            </a:r>
            <a:endParaRPr lang="en-US"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Clearer, more public information about trustee board</a:t>
            </a:r>
            <a:endParaRPr lang="en-US">
              <a:solidFill>
                <a:srgbClr val="000000"/>
              </a:solidFill>
              <a:ea typeface="+mn-lt"/>
              <a:cs typeface="+mn-lt"/>
            </a:endParaRPr>
          </a:p>
          <a:p>
            <a:pPr marL="457200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Publish impact &amp; outcomes information</a:t>
            </a:r>
            <a:endParaRPr lang="en-US"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Votes of no confidence – Officers?</a:t>
            </a:r>
          </a:p>
          <a:p>
            <a:pPr marL="285750" indent="-285750">
              <a:buFont typeface="Arial"/>
              <a:buChar char="•"/>
            </a:pPr>
            <a:endParaRPr lang="en-US" sz="3150" b="1">
              <a:solidFill>
                <a:srgbClr val="FFFFFF"/>
              </a:solidFill>
              <a:latin typeface="Calibre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21226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040601" y="4909027"/>
            <a:ext cx="13409199" cy="4654073"/>
            <a:chOff x="0" y="0"/>
            <a:chExt cx="4356638" cy="120450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00C7B2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3130031" y="3881206"/>
            <a:ext cx="13889591" cy="5250421"/>
            <a:chOff x="0" y="0"/>
            <a:chExt cx="4356638" cy="120450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EC4370"/>
            </a:solidFill>
          </p:spPr>
        </p:sp>
      </p:grp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-672952" y="1344404"/>
            <a:ext cx="18965936" cy="24449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Colleges/</a:t>
            </a:r>
            <a:endParaRPr lang="en-US"/>
          </a:p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Common Rooms</a:t>
            </a:r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1B0D13-424B-9CF2-840B-706F06D0C8A6}"/>
              </a:ext>
            </a:extLst>
          </p:cNvPr>
          <p:cNvSpPr txBox="1"/>
          <p:nvPr/>
        </p:nvSpPr>
        <p:spPr>
          <a:xfrm>
            <a:off x="3438767" y="4197975"/>
            <a:ext cx="13119496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914400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Focus on the things Colleges/Common Rooms can't do (?)</a:t>
            </a:r>
            <a:endParaRPr lang="en-US">
              <a:ea typeface="Calibri"/>
              <a:cs typeface="Calibri"/>
            </a:endParaRPr>
          </a:p>
          <a:p>
            <a:pPr marL="914400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Highlight &amp; lessen disparities between Colleges</a:t>
            </a:r>
          </a:p>
          <a:p>
            <a:pPr marL="914400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Be the umbrella body for Common Room representation</a:t>
            </a:r>
          </a:p>
          <a:p>
            <a:pPr marL="914400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Represent College students to their respective Colleges</a:t>
            </a:r>
          </a:p>
          <a:p>
            <a:pPr marL="914400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Facilitate joint campaigns between Colleges and to the University</a:t>
            </a:r>
          </a:p>
          <a:p>
            <a:pPr marL="914400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Improve the quality of College representation</a:t>
            </a:r>
          </a:p>
          <a:p>
            <a:pPr marL="914400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Facilitate cross-college communities</a:t>
            </a:r>
          </a:p>
          <a:p>
            <a:pPr marL="914400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Enact Common Room policy</a:t>
            </a:r>
          </a:p>
        </p:txBody>
      </p:sp>
    </p:spTree>
    <p:extLst>
      <p:ext uri="{BB962C8B-B14F-4D97-AF65-F5344CB8AC3E}">
        <p14:creationId xmlns:p14="http://schemas.microsoft.com/office/powerpoint/2010/main" val="2393328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355340" y="4958723"/>
            <a:ext cx="13094460" cy="4604377"/>
            <a:chOff x="0" y="0"/>
            <a:chExt cx="4356638" cy="120450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00C7B2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3270318" y="4221571"/>
            <a:ext cx="13988982" cy="5151029"/>
            <a:chOff x="0" y="0"/>
            <a:chExt cx="4356638" cy="120450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EC4370"/>
            </a:solidFill>
          </p:spPr>
        </p:sp>
      </p:grp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4385133" y="2446510"/>
            <a:ext cx="12149609" cy="12529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Introductions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566834" y="4605219"/>
            <a:ext cx="13389321" cy="342003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4464"/>
              </a:lnSpc>
            </a:pPr>
            <a:r>
              <a:rPr lang="en-US" sz="3150">
                <a:solidFill>
                  <a:srgbClr val="FFFFFF"/>
                </a:solidFill>
                <a:latin typeface="Calibre"/>
              </a:rPr>
              <a:t>Seun Sowunmi – Student Council Chair &amp; Transformation Committee Member</a:t>
            </a:r>
          </a:p>
          <a:p>
            <a:pPr algn="just">
              <a:lnSpc>
                <a:spcPts val="4464"/>
              </a:lnSpc>
            </a:pPr>
            <a:r>
              <a:rPr lang="en-US" sz="3150">
                <a:solidFill>
                  <a:srgbClr val="FFFFFF"/>
                </a:solidFill>
                <a:latin typeface="Calibre"/>
              </a:rPr>
              <a:t>Emilie Tapping – Change Director</a:t>
            </a:r>
            <a:endParaRPr lang="en-US"/>
          </a:p>
          <a:p>
            <a:pPr algn="just">
              <a:lnSpc>
                <a:spcPts val="4464"/>
              </a:lnSpc>
            </a:pPr>
            <a:r>
              <a:rPr lang="en-US" sz="3150">
                <a:solidFill>
                  <a:srgbClr val="FFFFFF"/>
                </a:solidFill>
                <a:latin typeface="Calibre"/>
              </a:rPr>
              <a:t>Nikki Smith – CEO</a:t>
            </a:r>
          </a:p>
          <a:p>
            <a:pPr algn="just">
              <a:lnSpc>
                <a:spcPts val="4464"/>
              </a:lnSpc>
            </a:pPr>
            <a:r>
              <a:rPr lang="en-US" sz="3150">
                <a:solidFill>
                  <a:srgbClr val="FFFFFF"/>
                </a:solidFill>
                <a:latin typeface="Calibre"/>
              </a:rPr>
              <a:t>Rachel Hu – Policy &amp; Representation Coordinator</a:t>
            </a:r>
          </a:p>
          <a:p>
            <a:pPr algn="just">
              <a:lnSpc>
                <a:spcPts val="4464"/>
              </a:lnSpc>
            </a:pPr>
            <a:r>
              <a:rPr lang="en-US" sz="3150">
                <a:solidFill>
                  <a:srgbClr val="FFFFFF"/>
                </a:solidFill>
                <a:latin typeface="Calibre"/>
              </a:rPr>
              <a:t>Esther Holland – Communications Manager</a:t>
            </a:r>
          </a:p>
          <a:p>
            <a:pPr algn="just">
              <a:lnSpc>
                <a:spcPts val="4464"/>
              </a:lnSpc>
            </a:pPr>
            <a:r>
              <a:rPr lang="en-US" sz="3150">
                <a:solidFill>
                  <a:srgbClr val="FFFFFF"/>
                </a:solidFill>
                <a:latin typeface="Calibre"/>
              </a:rPr>
              <a:t>Peter Robertson – Director, NUS Charity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040601" y="4909027"/>
            <a:ext cx="13409199" cy="4654073"/>
            <a:chOff x="0" y="0"/>
            <a:chExt cx="4356638" cy="120450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00C7B2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3130031" y="3881206"/>
            <a:ext cx="13889591" cy="5250421"/>
            <a:chOff x="0" y="0"/>
            <a:chExt cx="4356638" cy="120450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EC4370"/>
            </a:solidFill>
          </p:spPr>
        </p:sp>
      </p:grp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-672952" y="1344404"/>
            <a:ext cx="18965936" cy="24449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Colleges/</a:t>
            </a:r>
            <a:endParaRPr lang="en-US"/>
          </a:p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Common Rooms</a:t>
            </a:r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1B0D13-424B-9CF2-840B-706F06D0C8A6}"/>
              </a:ext>
            </a:extLst>
          </p:cNvPr>
          <p:cNvSpPr txBox="1"/>
          <p:nvPr/>
        </p:nvSpPr>
        <p:spPr>
          <a:xfrm>
            <a:off x="3438767" y="4197975"/>
            <a:ext cx="13119496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914400" indent="-457200">
              <a:buFont typeface="Arial,Sans-Serif"/>
              <a:buChar char="•"/>
            </a:pPr>
            <a:r>
              <a:rPr lang="en-US" sz="3200">
                <a:solidFill>
                  <a:srgbClr val="FFFFFF"/>
                </a:solidFill>
                <a:ea typeface="+mn-lt"/>
                <a:cs typeface="+mn-lt"/>
              </a:rPr>
              <a:t>Have no connection with Common Rooms – retain absolute independence</a:t>
            </a:r>
            <a:endParaRPr lang="en-US" sz="3200">
              <a:solidFill>
                <a:srgbClr val="000000"/>
              </a:solidFill>
              <a:ea typeface="+mn-lt"/>
              <a:cs typeface="+mn-lt"/>
            </a:endParaRPr>
          </a:p>
          <a:p>
            <a:pPr marL="914400" indent="-457200">
              <a:buFont typeface="Arial,Sans-Serif"/>
              <a:buChar char="•"/>
            </a:pPr>
            <a:r>
              <a:rPr lang="en-US" sz="3200">
                <a:solidFill>
                  <a:srgbClr val="FFFFFF"/>
                </a:solidFill>
                <a:ea typeface="+mn-lt"/>
                <a:cs typeface="+mn-lt"/>
              </a:rPr>
              <a:t>Provide negotiation support for individual Common Rooms</a:t>
            </a:r>
            <a:endParaRPr lang="en-US" sz="3200">
              <a:solidFill>
                <a:srgbClr val="000000"/>
              </a:solidFill>
              <a:ea typeface="+mn-lt"/>
              <a:cs typeface="+mn-lt"/>
            </a:endParaRPr>
          </a:p>
          <a:p>
            <a:pPr marL="914400" indent="-457200">
              <a:buFont typeface="Arial,Sans-Serif"/>
              <a:buChar char="•"/>
            </a:pPr>
            <a:r>
              <a:rPr lang="en-US" sz="3200">
                <a:solidFill>
                  <a:srgbClr val="FFFFFF"/>
                </a:solidFill>
                <a:ea typeface="+mn-lt"/>
                <a:cs typeface="+mn-lt"/>
              </a:rPr>
              <a:t>Train representatives</a:t>
            </a:r>
            <a:endParaRPr lang="en-US" sz="3200">
              <a:solidFill>
                <a:srgbClr val="000000"/>
              </a:solidFill>
              <a:ea typeface="+mn-lt"/>
              <a:cs typeface="+mn-lt"/>
            </a:endParaRPr>
          </a:p>
          <a:p>
            <a:pPr marL="914400" indent="-457200">
              <a:buFont typeface="Arial,Sans-Serif"/>
              <a:buChar char="•"/>
            </a:pPr>
            <a:r>
              <a:rPr lang="en-US" sz="3200">
                <a:solidFill>
                  <a:srgbClr val="FFFFFF"/>
                </a:solidFill>
                <a:ea typeface="+mn-lt"/>
                <a:cs typeface="+mn-lt"/>
              </a:rPr>
              <a:t>Specific SU representatives to act as bridge between Common Rooms and SU</a:t>
            </a:r>
          </a:p>
          <a:p>
            <a:pPr marL="914400" indent="-457200">
              <a:buFont typeface="Arial,Sans-Serif"/>
              <a:buChar char="•"/>
            </a:pPr>
            <a:endParaRPr lang="en-US" sz="3200">
              <a:solidFill>
                <a:srgbClr val="000000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396409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040601" y="4909027"/>
            <a:ext cx="13409199" cy="4654073"/>
            <a:chOff x="0" y="0"/>
            <a:chExt cx="4356638" cy="120450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00C7B2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3130031" y="3881206"/>
            <a:ext cx="13889591" cy="5250421"/>
            <a:chOff x="0" y="0"/>
            <a:chExt cx="4356638" cy="120450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EC4370"/>
            </a:solidFill>
          </p:spPr>
        </p:sp>
      </p:grp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-523865" y="2454274"/>
            <a:ext cx="18965936" cy="12523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 err="1">
                <a:solidFill>
                  <a:srgbClr val="303030"/>
                </a:solidFill>
                <a:latin typeface="Graebenbach Mono"/>
              </a:rPr>
              <a:t>Marginalised</a:t>
            </a:r>
            <a:r>
              <a:rPr lang="en-US" sz="10500">
                <a:solidFill>
                  <a:srgbClr val="303030"/>
                </a:solidFill>
                <a:latin typeface="Graebenbach Mono"/>
              </a:rPr>
              <a:t> Students</a:t>
            </a:r>
            <a:endParaRPr lang="en-US">
              <a:ea typeface="Calibri"/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067164-34F7-CF12-CB4C-F68600BB812A}"/>
              </a:ext>
            </a:extLst>
          </p:cNvPr>
          <p:cNvSpPr txBox="1"/>
          <p:nvPr/>
        </p:nvSpPr>
        <p:spPr>
          <a:xfrm>
            <a:off x="3394108" y="4086327"/>
            <a:ext cx="13593417" cy="376256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150" err="1">
                <a:solidFill>
                  <a:srgbClr val="FFFFFF"/>
                </a:solidFill>
                <a:ea typeface="+mn-lt"/>
                <a:cs typeface="+mn-lt"/>
              </a:rPr>
              <a:t>Centralised</a:t>
            </a: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 information for </a:t>
            </a:r>
            <a:r>
              <a:rPr lang="en-US" sz="3150" err="1">
                <a:solidFill>
                  <a:srgbClr val="FFFFFF"/>
                </a:solidFill>
                <a:ea typeface="+mn-lt"/>
                <a:cs typeface="+mn-lt"/>
              </a:rPr>
              <a:t>marginalised</a:t>
            </a: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 groups </a:t>
            </a:r>
          </a:p>
          <a:p>
            <a:pPr marL="457200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Forums for </a:t>
            </a:r>
            <a:r>
              <a:rPr lang="en-US" sz="3150" err="1">
                <a:solidFill>
                  <a:srgbClr val="FFFFFF"/>
                </a:solidFill>
                <a:ea typeface="+mn-lt"/>
                <a:cs typeface="+mn-lt"/>
              </a:rPr>
              <a:t>marginalised</a:t>
            </a: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 communities to talk about issues affecting them</a:t>
            </a:r>
          </a:p>
          <a:p>
            <a:pPr marL="457200" indent="-45720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Build communities for </a:t>
            </a:r>
            <a:r>
              <a:rPr lang="en-US" sz="3150" err="1">
                <a:solidFill>
                  <a:srgbClr val="FFFFFF"/>
                </a:solidFill>
                <a:ea typeface="+mn-lt"/>
                <a:cs typeface="+mn-lt"/>
              </a:rPr>
              <a:t>minoritised</a:t>
            </a:r>
            <a:r>
              <a:rPr lang="en-US" sz="3150">
                <a:solidFill>
                  <a:srgbClr val="FFFFFF"/>
                </a:solidFill>
                <a:ea typeface="+mn-lt"/>
                <a:cs typeface="+mn-lt"/>
              </a:rPr>
              <a:t> students</a:t>
            </a:r>
          </a:p>
          <a:p>
            <a:pPr marL="457200" indent="-457200">
              <a:buFont typeface="Arial"/>
              <a:buChar char="•"/>
            </a:pPr>
            <a:r>
              <a:rPr lang="en-GB" sz="3150">
                <a:solidFill>
                  <a:srgbClr val="FFFFFF"/>
                </a:solidFill>
                <a:ea typeface="+mn-lt"/>
                <a:cs typeface="+mn-lt"/>
              </a:rPr>
              <a:t>Better insight/information for representatives</a:t>
            </a:r>
            <a:endParaRPr lang="en-US" sz="3150">
              <a:solidFill>
                <a:srgbClr val="FFFFFF"/>
              </a:solidFill>
              <a:ea typeface="+mn-lt"/>
              <a:cs typeface="+mn-lt"/>
            </a:endParaRPr>
          </a:p>
          <a:p>
            <a:pPr marL="457200" indent="-457200">
              <a:buFont typeface="Arial"/>
              <a:buChar char="•"/>
            </a:pPr>
            <a:r>
              <a:rPr lang="en-GB" sz="3150">
                <a:solidFill>
                  <a:srgbClr val="FFFFFF"/>
                </a:solidFill>
                <a:ea typeface="+mn-lt"/>
                <a:cs typeface="+mn-lt"/>
              </a:rPr>
              <a:t>Support for existing societies</a:t>
            </a:r>
            <a:endParaRPr lang="en-US" sz="3150">
              <a:solidFill>
                <a:srgbClr val="FFFFFF"/>
              </a:solidFill>
              <a:ea typeface="+mn-lt"/>
              <a:cs typeface="+mn-lt"/>
            </a:endParaRPr>
          </a:p>
          <a:p>
            <a:pPr marL="457200" indent="-457200">
              <a:buFont typeface="Arial"/>
              <a:buChar char="•"/>
            </a:pPr>
            <a:r>
              <a:rPr lang="en-GB" sz="3150">
                <a:solidFill>
                  <a:srgbClr val="FFFFFF"/>
                </a:solidFill>
                <a:ea typeface="Calibri"/>
                <a:cs typeface="Calibri"/>
              </a:rPr>
              <a:t>Provide direct representation spaces for students impacted by policy changes</a:t>
            </a:r>
          </a:p>
          <a:p>
            <a:pPr marL="457200" indent="-457200">
              <a:buFont typeface="Arial"/>
              <a:buChar char="•"/>
            </a:pPr>
            <a:r>
              <a:rPr lang="en-GB" sz="3150">
                <a:solidFill>
                  <a:srgbClr val="FFFFFF"/>
                </a:solidFill>
                <a:ea typeface="Calibri"/>
                <a:cs typeface="Calibri"/>
              </a:rPr>
              <a:t>Build networks with marginalised groups for policy development &amp; feedback</a:t>
            </a:r>
          </a:p>
          <a:p>
            <a:pPr algn="l"/>
            <a:endParaRPr lang="en-US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06706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040601" y="4909027"/>
            <a:ext cx="13409199" cy="4654073"/>
            <a:chOff x="0" y="0"/>
            <a:chExt cx="4356638" cy="120450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00C7B2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3130031" y="3881206"/>
            <a:ext cx="13889591" cy="5250421"/>
            <a:chOff x="0" y="0"/>
            <a:chExt cx="4356638" cy="120450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EC4370"/>
            </a:solidFill>
          </p:spPr>
        </p:sp>
      </p:grp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-523865" y="2454274"/>
            <a:ext cx="18965936" cy="12523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Political Positions</a:t>
            </a:r>
            <a:endParaRPr lang="en-US" sz="10500">
              <a:solidFill>
                <a:srgbClr val="303030"/>
              </a:solidFill>
              <a:latin typeface="Graebenbach Mono"/>
              <a:ea typeface="Calibri"/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067164-34F7-CF12-CB4C-F68600BB812A}"/>
              </a:ext>
            </a:extLst>
          </p:cNvPr>
          <p:cNvSpPr txBox="1"/>
          <p:nvPr/>
        </p:nvSpPr>
        <p:spPr>
          <a:xfrm>
            <a:off x="3394108" y="4086327"/>
            <a:ext cx="13593417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cs typeface="Calibri"/>
              </a:rPr>
              <a:t>Don't take positions because it will always alienate and </a:t>
            </a:r>
            <a:r>
              <a:rPr lang="en-US" sz="3150" err="1">
                <a:solidFill>
                  <a:srgbClr val="FFFFFF"/>
                </a:solidFill>
                <a:latin typeface="Calibre"/>
                <a:cs typeface="Calibri"/>
              </a:rPr>
              <a:t>marginalise</a:t>
            </a:r>
            <a:r>
              <a:rPr lang="en-US" sz="3150">
                <a:solidFill>
                  <a:srgbClr val="FFFFFF"/>
                </a:solidFill>
                <a:latin typeface="Calibre"/>
                <a:cs typeface="Calibri"/>
              </a:rPr>
              <a:t> groups</a:t>
            </a:r>
          </a:p>
          <a:p>
            <a:pPr marL="285750" indent="-28575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cs typeface="Calibri"/>
              </a:rPr>
              <a:t>Take positions but only when they affect students as students</a:t>
            </a:r>
          </a:p>
          <a:p>
            <a:pPr marL="285750" indent="-285750">
              <a:buFont typeface="Arial"/>
              <a:buChar char="•"/>
            </a:pPr>
            <a:r>
              <a:rPr lang="en-GB" sz="3150">
                <a:solidFill>
                  <a:srgbClr val="FFFFFF"/>
                </a:solidFill>
                <a:latin typeface="Calibre"/>
                <a:cs typeface="Calibri"/>
              </a:rPr>
              <a:t>Take a position if you have a democratic mandate to do so</a:t>
            </a:r>
          </a:p>
          <a:p>
            <a:pPr marL="285750" indent="-285750">
              <a:buFont typeface="Arial"/>
              <a:buChar char="•"/>
            </a:pPr>
            <a:r>
              <a:rPr lang="en-GB" sz="3150">
                <a:solidFill>
                  <a:srgbClr val="FFFFFF"/>
                </a:solidFill>
                <a:latin typeface="Calibre"/>
                <a:cs typeface="Calibri"/>
              </a:rPr>
              <a:t>Take positions where it relates to holding the university accountable and standing with the students</a:t>
            </a:r>
            <a:endParaRPr lang="en-US" sz="3150">
              <a:solidFill>
                <a:srgbClr val="FFFFFF"/>
              </a:solidFill>
              <a:latin typeface="Calibre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GB" sz="3150">
                <a:solidFill>
                  <a:srgbClr val="FFFFFF"/>
                </a:solidFill>
                <a:latin typeface="Calibre"/>
                <a:cs typeface="Calibri"/>
              </a:rPr>
              <a:t>Create a space to debate positions without necessarily taking on the position as an </a:t>
            </a:r>
            <a:r>
              <a:rPr lang="en-GB" sz="3150" err="1">
                <a:solidFill>
                  <a:srgbClr val="FFFFFF"/>
                </a:solidFill>
                <a:latin typeface="Calibre"/>
                <a:cs typeface="Calibri"/>
              </a:rPr>
              <a:t>organsation</a:t>
            </a:r>
          </a:p>
          <a:p>
            <a:pPr marL="457200" indent="-457200">
              <a:buFont typeface="Arial"/>
              <a:buChar char="•"/>
            </a:pPr>
            <a:endParaRPr lang="en-US" sz="3150">
              <a:solidFill>
                <a:srgbClr val="FFFFFF"/>
              </a:solidFill>
              <a:ea typeface="Calibri"/>
              <a:cs typeface="Calibri"/>
            </a:endParaRPr>
          </a:p>
          <a:p>
            <a:pPr algn="l"/>
            <a:endParaRPr lang="en-US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82539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040601" y="4909027"/>
            <a:ext cx="13409199" cy="4654073"/>
            <a:chOff x="0" y="0"/>
            <a:chExt cx="4356638" cy="120450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00C7B2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3130031" y="3881206"/>
            <a:ext cx="13889591" cy="5250421"/>
            <a:chOff x="0" y="0"/>
            <a:chExt cx="4356638" cy="120450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EC4370"/>
            </a:solidFill>
          </p:spPr>
        </p:sp>
      </p:grp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-523865" y="2454274"/>
            <a:ext cx="18965936" cy="12523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Student Voice</a:t>
            </a:r>
            <a:endParaRPr lang="en-US" sz="10500">
              <a:solidFill>
                <a:srgbClr val="303030"/>
              </a:solidFill>
              <a:latin typeface="Graebenbach Mono"/>
              <a:ea typeface="Calibri"/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9F3ECB-A3AC-338A-57D0-D0A039E141B1}"/>
              </a:ext>
            </a:extLst>
          </p:cNvPr>
          <p:cNvSpPr txBox="1"/>
          <p:nvPr/>
        </p:nvSpPr>
        <p:spPr>
          <a:xfrm>
            <a:off x="3438767" y="4108657"/>
            <a:ext cx="13146156" cy="49167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cs typeface="Calibri"/>
              </a:rPr>
              <a:t>Where should student voice come from?</a:t>
            </a:r>
          </a:p>
          <a:p>
            <a:pPr marL="742950" lvl="1" indent="-285750">
              <a:buFont typeface="Courier New"/>
              <a:buChar char="o"/>
            </a:pPr>
            <a:r>
              <a:rPr lang="en-US" sz="3150">
                <a:solidFill>
                  <a:srgbClr val="FFFFFF"/>
                </a:solidFill>
                <a:latin typeface="Calibre"/>
                <a:cs typeface="Calibri"/>
              </a:rPr>
              <a:t>Common Rooms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3150">
                <a:solidFill>
                  <a:srgbClr val="FFFFFF"/>
                </a:solidFill>
                <a:latin typeface="Calibre"/>
                <a:cs typeface="Calibri"/>
              </a:rPr>
              <a:t>Direct in-depth surveys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3150">
                <a:solidFill>
                  <a:srgbClr val="FFFFFF"/>
                </a:solidFill>
                <a:latin typeface="Calibre"/>
                <a:cs typeface="Calibri"/>
              </a:rPr>
              <a:t>Campaigns </a:t>
            </a:r>
          </a:p>
          <a:p>
            <a:pPr marL="742950" lvl="1" indent="-285750">
              <a:buFont typeface="Courier New"/>
              <a:buChar char="o"/>
            </a:pPr>
            <a:r>
              <a:rPr lang="en-GB" sz="3150">
                <a:solidFill>
                  <a:srgbClr val="FFFFFF"/>
                </a:solidFill>
                <a:latin typeface="Calibre"/>
                <a:cs typeface="Calibri"/>
              </a:rPr>
              <a:t>Pulse surveys</a:t>
            </a:r>
            <a:endParaRPr lang="en-US" sz="3150">
              <a:solidFill>
                <a:srgbClr val="FFFFFF"/>
              </a:solidFill>
              <a:latin typeface="Calibre"/>
              <a:cs typeface="Calibri"/>
            </a:endParaRPr>
          </a:p>
          <a:p>
            <a:pPr marL="742950" lvl="1" indent="-285750">
              <a:buFont typeface="Courier New"/>
              <a:buChar char="o"/>
            </a:pPr>
            <a:r>
              <a:rPr lang="en-GB" sz="3150">
                <a:solidFill>
                  <a:srgbClr val="FFFFFF"/>
                </a:solidFill>
                <a:latin typeface="Calibre"/>
                <a:cs typeface="Calibri"/>
              </a:rPr>
              <a:t>Democratic processes (i.e. through Student Council) </a:t>
            </a:r>
            <a:endParaRPr lang="en-US" sz="3150">
              <a:solidFill>
                <a:srgbClr val="FFFFFF"/>
              </a:solidFill>
              <a:latin typeface="Calibre"/>
              <a:cs typeface="Calibri"/>
            </a:endParaRPr>
          </a:p>
          <a:p>
            <a:pPr marL="742950" lvl="1" indent="-285750">
              <a:buFont typeface="Courier New"/>
              <a:buChar char="o"/>
            </a:pPr>
            <a:r>
              <a:rPr lang="en-GB" sz="3150">
                <a:solidFill>
                  <a:srgbClr val="FFFFFF"/>
                </a:solidFill>
                <a:latin typeface="Calibre"/>
                <a:cs typeface="Calibri"/>
              </a:rPr>
              <a:t>SU Officers</a:t>
            </a:r>
          </a:p>
          <a:p>
            <a:pPr marL="285750" indent="-285750">
              <a:buFont typeface="Arial"/>
              <a:buChar char="•"/>
            </a:pPr>
            <a:r>
              <a:rPr lang="en-GB" sz="3150">
                <a:solidFill>
                  <a:srgbClr val="FFFFFF"/>
                </a:solidFill>
                <a:latin typeface="Calibre"/>
                <a:cs typeface="Calibri"/>
              </a:rPr>
              <a:t>Focus should be on holding the University accountable for decisions, not providing student voice</a:t>
            </a:r>
          </a:p>
          <a:p>
            <a:pPr>
              <a:buFont typeface="Arial"/>
              <a:buChar char="•"/>
            </a:pPr>
            <a:endParaRPr lang="en-US" sz="1200">
              <a:latin typeface="Segoe UI"/>
              <a:ea typeface="Calibri"/>
              <a:cs typeface="Segoe UI"/>
            </a:endParaRPr>
          </a:p>
          <a:p>
            <a:pPr marL="285750" indent="-285750">
              <a:buFont typeface="Arial"/>
              <a:buChar char="•"/>
            </a:pPr>
            <a:endParaRPr lang="en-US" b="1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0543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040601" y="4909027"/>
            <a:ext cx="13409199" cy="4654073"/>
            <a:chOff x="0" y="0"/>
            <a:chExt cx="4356638" cy="120450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00C7B2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3130031" y="3881206"/>
            <a:ext cx="13889591" cy="5250421"/>
            <a:chOff x="0" y="0"/>
            <a:chExt cx="4356638" cy="120450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EC4370"/>
            </a:solidFill>
          </p:spPr>
        </p:sp>
      </p:grp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-523865" y="2454274"/>
            <a:ext cx="18965936" cy="12523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Misc.</a:t>
            </a:r>
            <a:endParaRPr lang="en-US" sz="10500">
              <a:solidFill>
                <a:srgbClr val="303030"/>
              </a:solidFill>
              <a:latin typeface="Graebenbach Mono"/>
              <a:ea typeface="Calibri"/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9F3ECB-A3AC-338A-57D0-D0A039E141B1}"/>
              </a:ext>
            </a:extLst>
          </p:cNvPr>
          <p:cNvSpPr txBox="1"/>
          <p:nvPr/>
        </p:nvSpPr>
        <p:spPr>
          <a:xfrm>
            <a:off x="3438767" y="4108657"/>
            <a:ext cx="13146156" cy="39472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3150" err="1">
                <a:solidFill>
                  <a:srgbClr val="FFFFFF"/>
                </a:solidFill>
                <a:latin typeface="Calibre"/>
                <a:cs typeface="Calibri"/>
              </a:rPr>
              <a:t>Centralisation</a:t>
            </a:r>
            <a:r>
              <a:rPr lang="en-US" sz="3150">
                <a:solidFill>
                  <a:srgbClr val="FFFFFF"/>
                </a:solidFill>
                <a:latin typeface="Calibre"/>
                <a:cs typeface="Calibri"/>
              </a:rPr>
              <a:t> of scattered information </a:t>
            </a:r>
          </a:p>
          <a:p>
            <a:pPr marL="285750" indent="-285750">
              <a:buFont typeface="Arial"/>
              <a:buChar char="•"/>
            </a:pPr>
            <a:r>
              <a:rPr lang="en-US" sz="3150" err="1">
                <a:solidFill>
                  <a:srgbClr val="FFFFFF"/>
                </a:solidFill>
                <a:latin typeface="Calibre"/>
                <a:cs typeface="Calibri"/>
              </a:rPr>
              <a:t>Internalised</a:t>
            </a:r>
            <a:r>
              <a:rPr lang="en-US" sz="3150">
                <a:solidFill>
                  <a:srgbClr val="FFFFFF"/>
                </a:solidFill>
                <a:latin typeface="Calibre"/>
                <a:cs typeface="Calibri"/>
              </a:rPr>
              <a:t> and more impactful networks</a:t>
            </a:r>
          </a:p>
          <a:p>
            <a:pPr marL="285750" indent="-28575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cs typeface="Calibri"/>
              </a:rPr>
              <a:t>Welfare</a:t>
            </a:r>
          </a:p>
          <a:p>
            <a:pPr marL="285750" indent="-28575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cs typeface="Calibri"/>
              </a:rPr>
              <a:t>Making our purpose clear to the freshers </a:t>
            </a:r>
          </a:p>
          <a:p>
            <a:pPr marL="285750" indent="-285750">
              <a:buFont typeface="Arial"/>
              <a:buChar char="•"/>
            </a:pPr>
            <a:r>
              <a:rPr lang="en-GB" sz="3150">
                <a:solidFill>
                  <a:srgbClr val="FFFFFF"/>
                </a:solidFill>
                <a:latin typeface="Calibre"/>
                <a:cs typeface="Calibri"/>
              </a:rPr>
              <a:t>Transparency and visibility</a:t>
            </a:r>
            <a:endParaRPr lang="en-US" sz="3150">
              <a:solidFill>
                <a:srgbClr val="FFFFFF"/>
              </a:solidFill>
              <a:latin typeface="Calibre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GB" sz="3150">
                <a:solidFill>
                  <a:srgbClr val="FFFFFF"/>
                </a:solidFill>
                <a:latin typeface="Calibre"/>
                <a:cs typeface="Calibri"/>
              </a:rPr>
              <a:t>Having clearer goals and communicate those well</a:t>
            </a:r>
            <a:endParaRPr lang="en-US" sz="3150">
              <a:solidFill>
                <a:srgbClr val="FFFFFF"/>
              </a:solidFill>
              <a:latin typeface="Calibre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GB" sz="3150">
                <a:solidFill>
                  <a:srgbClr val="FFFFFF"/>
                </a:solidFill>
                <a:latin typeface="Calibre"/>
                <a:cs typeface="Calibri"/>
              </a:rPr>
              <a:t>Institutionalised support for divisional and course reps</a:t>
            </a:r>
            <a:endParaRPr lang="en-US" sz="3150">
              <a:solidFill>
                <a:srgbClr val="FFFFFF"/>
              </a:solidFill>
              <a:latin typeface="Calibre"/>
              <a:cs typeface="Calibri"/>
            </a:endParaRPr>
          </a:p>
          <a:p>
            <a:pPr>
              <a:buFont typeface="Arial"/>
              <a:buChar char="•"/>
            </a:pPr>
            <a:endParaRPr lang="en-US" sz="1200">
              <a:solidFill>
                <a:srgbClr val="000000"/>
              </a:solidFill>
              <a:latin typeface="Segoe UI"/>
              <a:ea typeface="Calibri"/>
              <a:cs typeface="Segoe UI"/>
            </a:endParaRPr>
          </a:p>
          <a:p>
            <a:pPr marL="285750" indent="-285750">
              <a:buFont typeface="Arial"/>
              <a:buChar char="•"/>
            </a:pPr>
            <a:endParaRPr lang="en-US" b="1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28534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040601" y="4909027"/>
            <a:ext cx="13409199" cy="4654073"/>
            <a:chOff x="0" y="0"/>
            <a:chExt cx="4356638" cy="120450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00C7B2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3237187" y="4006222"/>
            <a:ext cx="13889591" cy="5250421"/>
            <a:chOff x="0" y="0"/>
            <a:chExt cx="4356638" cy="120450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EC4370"/>
            </a:solidFill>
          </p:spPr>
        </p:sp>
      </p:grp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1563352" y="2553665"/>
            <a:ext cx="15917936" cy="12529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Workshop Format: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433246-EF2E-B5DD-11B9-53CAF2B22854}"/>
              </a:ext>
            </a:extLst>
          </p:cNvPr>
          <p:cNvSpPr txBox="1"/>
          <p:nvPr/>
        </p:nvSpPr>
        <p:spPr>
          <a:xfrm>
            <a:off x="3438767" y="4197975"/>
            <a:ext cx="13119496" cy="348557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cs typeface="Calibri"/>
              </a:rPr>
              <a:t>This is </a:t>
            </a:r>
            <a:r>
              <a:rPr lang="en-US" sz="3150" b="1">
                <a:solidFill>
                  <a:srgbClr val="FFFFFF"/>
                </a:solidFill>
                <a:latin typeface="Calibre"/>
                <a:cs typeface="Calibri"/>
              </a:rPr>
              <a:t>not </a:t>
            </a:r>
            <a:r>
              <a:rPr lang="en-US" sz="3150">
                <a:solidFill>
                  <a:srgbClr val="FFFFFF"/>
                </a:solidFill>
                <a:latin typeface="Calibre"/>
                <a:cs typeface="Calibri"/>
              </a:rPr>
              <a:t>a decision-making space – this will come later</a:t>
            </a:r>
          </a:p>
          <a:p>
            <a:pPr marL="285750" indent="-28575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cs typeface="Calibri"/>
              </a:rPr>
              <a:t>You have </a:t>
            </a:r>
            <a:r>
              <a:rPr lang="en-US" sz="3150" err="1">
                <a:solidFill>
                  <a:srgbClr val="FFFFFF"/>
                </a:solidFill>
                <a:latin typeface="Calibre"/>
                <a:cs typeface="Calibri"/>
              </a:rPr>
              <a:t>infront</a:t>
            </a:r>
            <a:r>
              <a:rPr lang="en-US" sz="3150">
                <a:solidFill>
                  <a:srgbClr val="FFFFFF"/>
                </a:solidFill>
                <a:latin typeface="Calibre"/>
                <a:cs typeface="Calibri"/>
              </a:rPr>
              <a:t> of you a variety of outcomes</a:t>
            </a:r>
          </a:p>
          <a:p>
            <a:pPr marL="285750" indent="-28575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cs typeface="Calibri"/>
              </a:rPr>
              <a:t>Your job, in groups, is to come to a consensus on what we should take forward</a:t>
            </a:r>
          </a:p>
          <a:p>
            <a:pPr marL="285750" indent="-28575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cs typeface="Calibri"/>
              </a:rPr>
              <a:t>You have a facilitator</a:t>
            </a:r>
          </a:p>
          <a:p>
            <a:pPr marL="285750" indent="-28575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cs typeface="Calibri"/>
              </a:rPr>
              <a:t>You can add new things, rule things out</a:t>
            </a:r>
          </a:p>
          <a:p>
            <a:pPr marL="285750" indent="-28575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cs typeface="Calibri"/>
              </a:rPr>
              <a:t>Please take notes</a:t>
            </a:r>
          </a:p>
          <a:p>
            <a:pPr marL="285750" indent="-285750"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cs typeface="Calibri"/>
              </a:rPr>
              <a:t>We will ask you to feed back at the end</a:t>
            </a:r>
          </a:p>
        </p:txBody>
      </p:sp>
    </p:spTree>
    <p:extLst>
      <p:ext uri="{BB962C8B-B14F-4D97-AF65-F5344CB8AC3E}">
        <p14:creationId xmlns:p14="http://schemas.microsoft.com/office/powerpoint/2010/main" val="31876797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040601" y="4909027"/>
            <a:ext cx="13409199" cy="4654073"/>
            <a:chOff x="0" y="0"/>
            <a:chExt cx="4356638" cy="120450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00C7B2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3237187" y="4006222"/>
            <a:ext cx="13889591" cy="5250421"/>
            <a:chOff x="0" y="0"/>
            <a:chExt cx="4356638" cy="120450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EC4370"/>
            </a:solidFill>
          </p:spPr>
        </p:sp>
      </p:grp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1563352" y="2553665"/>
            <a:ext cx="15917936" cy="12529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A Starting Point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C6BDEF-8646-5856-BD80-442AF24CFA2B}"/>
              </a:ext>
            </a:extLst>
          </p:cNvPr>
          <p:cNvSpPr txBox="1"/>
          <p:nvPr/>
        </p:nvSpPr>
        <p:spPr>
          <a:xfrm>
            <a:off x="3563109" y="4418135"/>
            <a:ext cx="13232989" cy="445506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14350" indent="-514350">
              <a:buFont typeface="Arial"/>
              <a:buChar char="•"/>
            </a:pPr>
            <a:r>
              <a:rPr lang="en-US" sz="3150" b="1">
                <a:solidFill>
                  <a:srgbClr val="FFFFFF"/>
                </a:solidFill>
                <a:latin typeface="Calibre"/>
                <a:cs typeface="Calibri"/>
              </a:rPr>
              <a:t>Student Ideas platform</a:t>
            </a:r>
            <a:r>
              <a:rPr lang="en-US" sz="3150">
                <a:solidFill>
                  <a:srgbClr val="FFFFFF"/>
                </a:solidFill>
                <a:latin typeface="Calibre"/>
                <a:cs typeface="Calibri"/>
              </a:rPr>
              <a:t> - for new ideas</a:t>
            </a:r>
            <a:endParaRPr lang="en-US">
              <a:ea typeface="Calibri"/>
              <a:cs typeface="Calibri"/>
            </a:endParaRPr>
          </a:p>
          <a:p>
            <a:pPr marL="514350" indent="-514350">
              <a:buFont typeface="Arial"/>
              <a:buChar char="•"/>
            </a:pPr>
            <a:r>
              <a:rPr lang="en-US" sz="3150" b="1">
                <a:solidFill>
                  <a:srgbClr val="FFFFFF"/>
                </a:solidFill>
                <a:latin typeface="Calibre"/>
                <a:cs typeface="Calibri"/>
              </a:rPr>
              <a:t>Student Executive Committee</a:t>
            </a:r>
            <a:r>
              <a:rPr lang="en-US" sz="3150">
                <a:solidFill>
                  <a:srgbClr val="FFFFFF"/>
                </a:solidFill>
                <a:latin typeface="Calibre"/>
                <a:cs typeface="Calibri"/>
              </a:rPr>
              <a:t> - to make quick decisions and direct where ideas need to be considered, </a:t>
            </a:r>
            <a:r>
              <a:rPr lang="en-US" sz="3150" err="1">
                <a:solidFill>
                  <a:srgbClr val="FFFFFF"/>
                </a:solidFill>
                <a:latin typeface="Calibre"/>
                <a:cs typeface="Calibri"/>
              </a:rPr>
              <a:t>prioritise</a:t>
            </a:r>
            <a:r>
              <a:rPr lang="en-US" sz="3150">
                <a:solidFill>
                  <a:srgbClr val="FFFFFF"/>
                </a:solidFill>
                <a:latin typeface="Calibre"/>
                <a:cs typeface="Calibri"/>
              </a:rPr>
              <a:t> and move forward</a:t>
            </a:r>
          </a:p>
          <a:p>
            <a:pPr marL="514350" indent="-514350">
              <a:buFont typeface="Arial"/>
              <a:buChar char="•"/>
            </a:pPr>
            <a:r>
              <a:rPr lang="en-US" sz="3150" b="1">
                <a:solidFill>
                  <a:srgbClr val="FFFFFF"/>
                </a:solidFill>
                <a:latin typeface="Calibre"/>
                <a:cs typeface="Calibri"/>
              </a:rPr>
              <a:t>Conference of Common Rooms</a:t>
            </a:r>
            <a:r>
              <a:rPr lang="en-US" sz="3150">
                <a:solidFill>
                  <a:srgbClr val="FFFFFF"/>
                </a:solidFill>
                <a:latin typeface="Calibre"/>
                <a:cs typeface="Calibri"/>
              </a:rPr>
              <a:t> – Common Rooms &amp; Div Reps together as a deliberative space to flesh out ideas and hear consultations from Officers &amp; the Uni</a:t>
            </a:r>
          </a:p>
          <a:p>
            <a:pPr marL="514350" indent="-514350">
              <a:buFont typeface="Arial"/>
              <a:buChar char="•"/>
            </a:pPr>
            <a:r>
              <a:rPr lang="en-US" sz="3150" b="1">
                <a:solidFill>
                  <a:srgbClr val="FFFFFF"/>
                </a:solidFill>
                <a:latin typeface="Calibre"/>
                <a:cs typeface="Calibri"/>
              </a:rPr>
              <a:t>Taskforces </a:t>
            </a:r>
            <a:r>
              <a:rPr lang="en-US" sz="3150">
                <a:solidFill>
                  <a:srgbClr val="FFFFFF"/>
                </a:solidFill>
                <a:latin typeface="Calibre"/>
                <a:cs typeface="Calibri"/>
              </a:rPr>
              <a:t>- per Officer, themed around priorities, decide how to take things forward and support with representation </a:t>
            </a:r>
          </a:p>
          <a:p>
            <a:endParaRPr lang="en-US" sz="3150">
              <a:solidFill>
                <a:srgbClr val="FFFFFF"/>
              </a:solidFill>
              <a:latin typeface="Calibre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35840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040601" y="4909027"/>
            <a:ext cx="13409199" cy="4654073"/>
            <a:chOff x="0" y="0"/>
            <a:chExt cx="4356638" cy="120450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00C7B2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3237187" y="4006222"/>
            <a:ext cx="13889591" cy="5250421"/>
            <a:chOff x="0" y="0"/>
            <a:chExt cx="4356638" cy="120450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EC4370"/>
            </a:solidFill>
          </p:spPr>
        </p:sp>
      </p:grp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1563352" y="2553665"/>
            <a:ext cx="15917936" cy="12529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A Starting Point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C6BDEF-8646-5856-BD80-442AF24CFA2B}"/>
              </a:ext>
            </a:extLst>
          </p:cNvPr>
          <p:cNvSpPr txBox="1"/>
          <p:nvPr/>
        </p:nvSpPr>
        <p:spPr>
          <a:xfrm>
            <a:off x="3599980" y="4233780"/>
            <a:ext cx="13232989" cy="50013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3150">
              <a:solidFill>
                <a:srgbClr val="FFFFFF"/>
              </a:solidFill>
              <a:latin typeface="Calibre"/>
              <a:cs typeface="Calibri"/>
            </a:endParaRPr>
          </a:p>
          <a:p>
            <a:pPr marL="514350" indent="-514350">
              <a:buFont typeface="Arial"/>
              <a:buChar char="•"/>
            </a:pPr>
            <a:r>
              <a:rPr lang="en-US" sz="3150" b="1">
                <a:solidFill>
                  <a:srgbClr val="FFFFFF"/>
                </a:solidFill>
                <a:latin typeface="Calibre"/>
                <a:cs typeface="Arial"/>
              </a:rPr>
              <a:t>Working Groups</a:t>
            </a:r>
            <a:r>
              <a:rPr lang="en-US" sz="3150">
                <a:solidFill>
                  <a:srgbClr val="FFFFFF"/>
                </a:solidFill>
                <a:latin typeface="Calibre"/>
                <a:cs typeface="Arial"/>
              </a:rPr>
              <a:t> - interested student can join a specific working group within a taskforce to contribute to the taskforce's work</a:t>
            </a:r>
            <a:endParaRPr lang="en-US" sz="3150">
              <a:solidFill>
                <a:srgbClr val="000000"/>
              </a:solidFill>
              <a:latin typeface="Calibre"/>
              <a:cs typeface="Arial"/>
            </a:endParaRPr>
          </a:p>
          <a:p>
            <a:pPr marL="514350" indent="-514350">
              <a:buFont typeface="Arial"/>
              <a:buChar char="•"/>
            </a:pPr>
            <a:r>
              <a:rPr lang="en-US" sz="3150" b="1">
                <a:solidFill>
                  <a:srgbClr val="FFFFFF"/>
                </a:solidFill>
                <a:latin typeface="Calibre"/>
                <a:cs typeface="Arial"/>
              </a:rPr>
              <a:t>Scrutiny Committee</a:t>
            </a:r>
            <a:r>
              <a:rPr lang="en-US" sz="3150">
                <a:solidFill>
                  <a:srgbClr val="FFFFFF"/>
                </a:solidFill>
                <a:latin typeface="Calibre"/>
                <a:cs typeface="Arial"/>
              </a:rPr>
              <a:t> - responsible for </a:t>
            </a:r>
            <a:r>
              <a:rPr lang="en-US" sz="3150" err="1">
                <a:solidFill>
                  <a:srgbClr val="FFFFFF"/>
                </a:solidFill>
                <a:latin typeface="Calibre"/>
                <a:cs typeface="Arial"/>
              </a:rPr>
              <a:t>scrutinising</a:t>
            </a:r>
            <a:r>
              <a:rPr lang="en-US" sz="3150">
                <a:solidFill>
                  <a:srgbClr val="FFFFFF"/>
                </a:solidFill>
                <a:latin typeface="Calibre"/>
                <a:cs typeface="Arial"/>
              </a:rPr>
              <a:t> the work of the Sabbatical Officers and the Taskforces.</a:t>
            </a:r>
            <a:endParaRPr lang="en-US" sz="3150">
              <a:solidFill>
                <a:srgbClr val="000000"/>
              </a:solidFill>
              <a:latin typeface="Calibre"/>
              <a:cs typeface="Arial"/>
            </a:endParaRPr>
          </a:p>
          <a:p>
            <a:pPr marL="514350" indent="-514350">
              <a:buFont typeface="Arial"/>
              <a:buChar char="•"/>
            </a:pPr>
            <a:r>
              <a:rPr lang="en-US" sz="3150" b="1">
                <a:solidFill>
                  <a:srgbClr val="FFFFFF"/>
                </a:solidFill>
                <a:latin typeface="Calibre"/>
                <a:cs typeface="Arial"/>
              </a:rPr>
              <a:t>All Student Meetings</a:t>
            </a:r>
            <a:r>
              <a:rPr lang="en-US" sz="3150">
                <a:solidFill>
                  <a:srgbClr val="FFFFFF"/>
                </a:solidFill>
                <a:latin typeface="Calibre"/>
                <a:cs typeface="Arial"/>
              </a:rPr>
              <a:t> – for </a:t>
            </a:r>
            <a:r>
              <a:rPr lang="en-US" sz="3150" err="1">
                <a:solidFill>
                  <a:srgbClr val="FFFFFF"/>
                </a:solidFill>
                <a:latin typeface="Calibre"/>
                <a:cs typeface="Arial"/>
              </a:rPr>
              <a:t>organisational</a:t>
            </a:r>
            <a:r>
              <a:rPr lang="en-US" sz="3150">
                <a:solidFill>
                  <a:srgbClr val="FFFFFF"/>
                </a:solidFill>
                <a:latin typeface="Calibre"/>
                <a:cs typeface="Arial"/>
              </a:rPr>
              <a:t> accountability</a:t>
            </a:r>
            <a:endParaRPr lang="en-US" sz="3150">
              <a:solidFill>
                <a:srgbClr val="000000"/>
              </a:solidFill>
              <a:latin typeface="Calibre"/>
              <a:cs typeface="Arial"/>
            </a:endParaRPr>
          </a:p>
          <a:p>
            <a:pPr marL="514350" indent="-514350">
              <a:buFont typeface="Arial"/>
              <a:buChar char="•"/>
            </a:pPr>
            <a:r>
              <a:rPr lang="en-US" sz="3150" b="1">
                <a:solidFill>
                  <a:srgbClr val="FFFFFF"/>
                </a:solidFill>
                <a:latin typeface="Calibre"/>
                <a:cs typeface="Arial"/>
              </a:rPr>
              <a:t>Sabbatical Officers</a:t>
            </a:r>
            <a:r>
              <a:rPr lang="en-US" sz="3150">
                <a:solidFill>
                  <a:srgbClr val="FFFFFF"/>
                </a:solidFill>
                <a:latin typeface="Calibre"/>
                <a:cs typeface="Arial"/>
              </a:rPr>
              <a:t> - Sabbatical Officers would be elected on the basis of their skills, experience and ability to deliver the existing priorities of the Union and supported by taskforces</a:t>
            </a:r>
            <a:endParaRPr lang="en-US" sz="3150">
              <a:solidFill>
                <a:srgbClr val="000000"/>
              </a:solidFill>
              <a:latin typeface="Calibre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en-US" sz="3150">
              <a:solidFill>
                <a:srgbClr val="FFFFFF"/>
              </a:solidFill>
              <a:latin typeface="Calibre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69160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1618659" y="4526262"/>
            <a:ext cx="15917936" cy="12529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Feedback?</a:t>
            </a:r>
          </a:p>
        </p:txBody>
      </p:sp>
    </p:spTree>
    <p:extLst>
      <p:ext uri="{BB962C8B-B14F-4D97-AF65-F5344CB8AC3E}">
        <p14:creationId xmlns:p14="http://schemas.microsoft.com/office/powerpoint/2010/main" val="39945771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 flipV="1">
            <a:off x="8040459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10591506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0591506" y="0"/>
                </a:lnTo>
                <a:lnTo>
                  <a:pt x="10591506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0"/>
                </a:moveTo>
                <a:lnTo>
                  <a:pt x="10591506" y="0"/>
                </a:lnTo>
                <a:lnTo>
                  <a:pt x="10591506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2716486" y="4582577"/>
            <a:ext cx="12855029" cy="25971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293"/>
              </a:lnSpc>
            </a:pPr>
            <a:r>
              <a:rPr lang="en-US" sz="18307">
                <a:solidFill>
                  <a:srgbClr val="303030"/>
                </a:solidFill>
                <a:latin typeface="Graebenbach Mono"/>
              </a:rPr>
              <a:t>Thank You</a:t>
            </a:r>
          </a:p>
        </p:txBody>
      </p:sp>
      <p:sp>
        <p:nvSpPr>
          <p:cNvPr id="5" name="Freeform 5"/>
          <p:cNvSpPr/>
          <p:nvPr/>
        </p:nvSpPr>
        <p:spPr>
          <a:xfrm>
            <a:off x="15314334" y="-162919"/>
            <a:ext cx="2973666" cy="2102250"/>
          </a:xfrm>
          <a:custGeom>
            <a:avLst/>
            <a:gdLst/>
            <a:ahLst/>
            <a:cxnLst/>
            <a:rect l="l" t="t" r="r" b="b"/>
            <a:pathLst>
              <a:path w="2973666" h="2102250">
                <a:moveTo>
                  <a:pt x="0" y="0"/>
                </a:moveTo>
                <a:lnTo>
                  <a:pt x="2973666" y="0"/>
                </a:lnTo>
                <a:lnTo>
                  <a:pt x="2973666" y="2102250"/>
                </a:lnTo>
                <a:lnTo>
                  <a:pt x="0" y="2102250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355340" y="4958723"/>
            <a:ext cx="13094460" cy="4604377"/>
            <a:chOff x="0" y="0"/>
            <a:chExt cx="4356638" cy="120450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00C7B2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3270318" y="4221571"/>
            <a:ext cx="13988982" cy="5151029"/>
            <a:chOff x="0" y="0"/>
            <a:chExt cx="4356638" cy="120450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EC4370"/>
            </a:solidFill>
          </p:spPr>
        </p:sp>
      </p:grp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376351" y="2579032"/>
            <a:ext cx="17549869" cy="12529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Values led leadership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566834" y="4605219"/>
            <a:ext cx="13389321" cy="342003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</a:rPr>
              <a:t>Kindness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Trust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Solidarity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Transparency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Integrity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Collaboration</a:t>
            </a:r>
          </a:p>
        </p:txBody>
      </p:sp>
    </p:spTree>
    <p:extLst>
      <p:ext uri="{BB962C8B-B14F-4D97-AF65-F5344CB8AC3E}">
        <p14:creationId xmlns:p14="http://schemas.microsoft.com/office/powerpoint/2010/main" val="321847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570687" y="6002331"/>
            <a:ext cx="12879113" cy="3560769"/>
            <a:chOff x="0" y="0"/>
            <a:chExt cx="4356638" cy="120450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00C7B2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4380187" y="5811831"/>
            <a:ext cx="12879113" cy="3560769"/>
            <a:chOff x="0" y="0"/>
            <a:chExt cx="4356638" cy="120450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EC4370"/>
            </a:solidFill>
          </p:spPr>
        </p:sp>
      </p:grp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4385133" y="2446510"/>
            <a:ext cx="12149609" cy="12529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Agenda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842357" y="5814480"/>
            <a:ext cx="11964713" cy="342003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464"/>
              </a:lnSpc>
            </a:pPr>
            <a:r>
              <a:rPr lang="en-US" sz="3150">
                <a:solidFill>
                  <a:srgbClr val="FFFFFF"/>
                </a:solidFill>
                <a:latin typeface="Calibre"/>
              </a:rPr>
              <a:t>5:30 – Introduction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just">
              <a:lnSpc>
                <a:spcPts val="4464"/>
              </a:lnSpc>
            </a:pPr>
            <a:r>
              <a:rPr lang="en-US" sz="3150">
                <a:solidFill>
                  <a:srgbClr val="FFFFFF"/>
                </a:solidFill>
                <a:latin typeface="Calibre"/>
              </a:rPr>
              <a:t>5:40 – Ice Breaker</a:t>
            </a:r>
          </a:p>
          <a:p>
            <a:pPr algn="just">
              <a:lnSpc>
                <a:spcPts val="4464"/>
              </a:lnSpc>
            </a:pPr>
            <a:r>
              <a:rPr lang="en-US" sz="3150">
                <a:solidFill>
                  <a:srgbClr val="FFFFFF"/>
                </a:solidFill>
                <a:latin typeface="Calibre"/>
              </a:rPr>
              <a:t>5:50 – Transformation Update</a:t>
            </a:r>
          </a:p>
          <a:p>
            <a:pPr algn="just">
              <a:lnSpc>
                <a:spcPts val="4464"/>
              </a:lnSpc>
            </a:pPr>
            <a:r>
              <a:rPr lang="en-US" sz="3150">
                <a:solidFill>
                  <a:srgbClr val="FFFFFF"/>
                </a:solidFill>
                <a:latin typeface="Calibre"/>
              </a:rPr>
              <a:t>6:20 – Policy Formation Workshop</a:t>
            </a:r>
          </a:p>
          <a:p>
            <a:pPr algn="just">
              <a:lnSpc>
                <a:spcPts val="4464"/>
              </a:lnSpc>
            </a:pPr>
            <a:r>
              <a:rPr lang="en-US" sz="3150">
                <a:solidFill>
                  <a:srgbClr val="FFFFFF"/>
                </a:solidFill>
                <a:latin typeface="Calibre"/>
              </a:rPr>
              <a:t>7:20 – Initial Representation Model Feedback</a:t>
            </a:r>
          </a:p>
          <a:p>
            <a:pPr algn="just">
              <a:lnSpc>
                <a:spcPts val="4464"/>
              </a:lnSpc>
            </a:pPr>
            <a:r>
              <a:rPr lang="en-US" sz="3150">
                <a:solidFill>
                  <a:srgbClr val="FFFFFF"/>
                </a:solidFill>
                <a:latin typeface="Calibre"/>
              </a:rPr>
              <a:t>7:30 – Feeding Back &amp; What's Next</a:t>
            </a:r>
          </a:p>
        </p:txBody>
      </p:sp>
    </p:spTree>
    <p:extLst>
      <p:ext uri="{BB962C8B-B14F-4D97-AF65-F5344CB8AC3E}">
        <p14:creationId xmlns:p14="http://schemas.microsoft.com/office/powerpoint/2010/main" val="623026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570687" y="6002331"/>
            <a:ext cx="12879113" cy="3560769"/>
            <a:chOff x="0" y="0"/>
            <a:chExt cx="4356638" cy="120450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00C7B2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4380187" y="5811831"/>
            <a:ext cx="12879113" cy="3560769"/>
            <a:chOff x="0" y="0"/>
            <a:chExt cx="4356638" cy="120450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EC4370"/>
            </a:solidFill>
          </p:spPr>
        </p:sp>
      </p:grp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4385133" y="2446510"/>
            <a:ext cx="12149609" cy="12529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Ice Breaker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875487" y="5980132"/>
            <a:ext cx="11964713" cy="30392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/>
            <a:r>
              <a:rPr lang="en-US" sz="4000">
                <a:solidFill>
                  <a:srgbClr val="FFFFFF"/>
                </a:solidFill>
                <a:ea typeface="+mn-lt"/>
                <a:cs typeface="+mn-lt"/>
              </a:rPr>
              <a:t>To get started, find someone that you don’t know. </a:t>
            </a:r>
            <a:endParaRPr lang="en-US" sz="4000">
              <a:ea typeface="Calibri"/>
              <a:cs typeface="Calibri"/>
            </a:endParaRPr>
          </a:p>
          <a:p>
            <a:pPr algn="just"/>
            <a:r>
              <a:rPr lang="en-US" sz="4000">
                <a:solidFill>
                  <a:srgbClr val="FFFFFF"/>
                </a:solidFill>
                <a:ea typeface="+mn-lt"/>
                <a:cs typeface="+mn-lt"/>
              </a:rPr>
              <a:t>Introduce yourself and you have 5 minutes to find </a:t>
            </a:r>
            <a:endParaRPr lang="en-US" sz="4000">
              <a:ea typeface="Calibri"/>
              <a:cs typeface="Calibri"/>
            </a:endParaRPr>
          </a:p>
          <a:p>
            <a:pPr algn="just"/>
            <a:r>
              <a:rPr lang="en-US" sz="4000">
                <a:solidFill>
                  <a:srgbClr val="FFFFFF"/>
                </a:solidFill>
                <a:ea typeface="+mn-lt"/>
                <a:cs typeface="+mn-lt"/>
              </a:rPr>
              <a:t>something that you have in common and 1 thing that you </a:t>
            </a:r>
            <a:endParaRPr lang="en-US" sz="4000">
              <a:ea typeface="Calibri"/>
              <a:cs typeface="Calibri"/>
            </a:endParaRPr>
          </a:p>
          <a:p>
            <a:pPr algn="just"/>
            <a:r>
              <a:rPr lang="en-US" sz="4000">
                <a:solidFill>
                  <a:srgbClr val="FFFFFF"/>
                </a:solidFill>
                <a:ea typeface="+mn-lt"/>
                <a:cs typeface="+mn-lt"/>
              </a:rPr>
              <a:t>fundamentally disagree on. The deeper, the better. We </a:t>
            </a:r>
            <a:endParaRPr lang="en-US" sz="4000">
              <a:ea typeface="Calibri"/>
              <a:cs typeface="Calibri"/>
            </a:endParaRPr>
          </a:p>
          <a:p>
            <a:pPr algn="just">
              <a:lnSpc>
                <a:spcPts val="4464"/>
              </a:lnSpc>
            </a:pPr>
            <a:r>
              <a:rPr lang="en-US" sz="4000">
                <a:solidFill>
                  <a:srgbClr val="FFFFFF"/>
                </a:solidFill>
                <a:ea typeface="+mn-lt"/>
                <a:cs typeface="+mn-lt"/>
              </a:rPr>
              <a:t>won’t ask you to report back on this part. </a:t>
            </a:r>
            <a:endParaRPr lang="en-US" sz="44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6303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040601" y="4909027"/>
            <a:ext cx="13409199" cy="4654073"/>
            <a:chOff x="0" y="0"/>
            <a:chExt cx="4356638" cy="120450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00C7B2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3237187" y="4006222"/>
            <a:ext cx="13889591" cy="5250421"/>
            <a:chOff x="0" y="0"/>
            <a:chExt cx="4356638" cy="120450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EC4370"/>
            </a:solidFill>
          </p:spPr>
        </p:sp>
      </p:grp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4385133" y="2446510"/>
            <a:ext cx="12149609" cy="12529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Transformation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517139" y="4257349"/>
            <a:ext cx="12991756" cy="51512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4464"/>
              </a:lnSpc>
            </a:pPr>
            <a:r>
              <a:rPr lang="en-US" sz="3150" b="1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How did we get here?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Disaffiliations, dissatisfaction, grievances, incidents, lack of impact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SU Review launched in Oct 2023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Points of critical failure 2023/24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February 2024 – Co-option of new trustees on to the Board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March 2024 – decision to go into turnaround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April 2024 – formation of Transformation Committee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Trinity 2024 – student engagement in consultation</a:t>
            </a:r>
          </a:p>
          <a:p>
            <a:pPr algn="just">
              <a:lnSpc>
                <a:spcPts val="4464"/>
              </a:lnSpc>
            </a:pPr>
            <a:endParaRPr lang="en-US" sz="3150" b="1">
              <a:solidFill>
                <a:srgbClr val="FFFFFF"/>
              </a:solidFill>
              <a:latin typeface="Calibre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2749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040601" y="4909027"/>
            <a:ext cx="13409199" cy="4654073"/>
            <a:chOff x="0" y="0"/>
            <a:chExt cx="4356638" cy="120450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00C7B2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3237187" y="4006222"/>
            <a:ext cx="13889591" cy="5250421"/>
            <a:chOff x="0" y="0"/>
            <a:chExt cx="4356638" cy="120450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EC4370"/>
            </a:solidFill>
          </p:spPr>
        </p:sp>
      </p:grp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1349040" y="2553665"/>
            <a:ext cx="15792920" cy="12523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Difficult Decisions</a:t>
            </a:r>
            <a:endParaRPr lang="en-US"/>
          </a:p>
        </p:txBody>
      </p:sp>
      <p:sp>
        <p:nvSpPr>
          <p:cNvPr id="9" name="TextBox 9"/>
          <p:cNvSpPr txBox="1"/>
          <p:nvPr/>
        </p:nvSpPr>
        <p:spPr>
          <a:xfrm>
            <a:off x="3517139" y="4257349"/>
            <a:ext cx="12991756" cy="45742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4464"/>
              </a:lnSpc>
            </a:pPr>
            <a:r>
              <a:rPr lang="en-US" sz="3150" b="1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What difficult decisions have we had to take?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Reduction in the staff team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Cessation of non-essential activity and activity that we don't have the resources to continue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Cessation/repurposing of some democratic procedures (Student Council)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Temporary reduction of Officers from 6 to 3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endParaRPr lang="en-US" sz="3150">
              <a:solidFill>
                <a:srgbClr val="FFFFFF"/>
              </a:solidFill>
              <a:latin typeface="Calibre"/>
              <a:ea typeface="Calibri"/>
              <a:cs typeface="Calibri"/>
            </a:endParaRPr>
          </a:p>
          <a:p>
            <a:pPr algn="just">
              <a:lnSpc>
                <a:spcPts val="4464"/>
              </a:lnSpc>
            </a:pPr>
            <a:endParaRPr lang="en-US" sz="3150" b="1">
              <a:solidFill>
                <a:srgbClr val="FFFFFF"/>
              </a:solidFill>
              <a:latin typeface="Calibre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0086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040601" y="4909027"/>
            <a:ext cx="13409199" cy="4654073"/>
            <a:chOff x="0" y="0"/>
            <a:chExt cx="4356638" cy="120450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00C7B2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3237187" y="4006222"/>
            <a:ext cx="13889591" cy="5250421"/>
            <a:chOff x="0" y="0"/>
            <a:chExt cx="4356638" cy="120450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EC4370"/>
            </a:solidFill>
          </p:spPr>
        </p:sp>
      </p:grp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4385133" y="2446510"/>
            <a:ext cx="12149609" cy="12529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The Brief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517139" y="4257349"/>
            <a:ext cx="12991756" cy="39971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4464"/>
              </a:lnSpc>
            </a:pPr>
            <a:r>
              <a:rPr lang="en-US" sz="3150" b="1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What are we aiming for?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What impact is Oxford SU aiming to have?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How do we achieve it in such a complex governance system?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How do we work with existing representation structures and avoid duplication?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How do we un-do poor culture and mistakes of the past?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15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How do we engage students in a meaningful way?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endParaRPr lang="en-US" sz="3150" b="1">
              <a:solidFill>
                <a:srgbClr val="FFFFFF"/>
              </a:solidFill>
              <a:latin typeface="Calibre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7129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V="1">
            <a:off x="0" y="0"/>
            <a:ext cx="10591506" cy="10287000"/>
          </a:xfrm>
          <a:custGeom>
            <a:avLst/>
            <a:gdLst/>
            <a:ahLst/>
            <a:cxnLst/>
            <a:rect l="l" t="t" r="r" b="b"/>
            <a:pathLst>
              <a:path w="10591506" h="10287000">
                <a:moveTo>
                  <a:pt x="0" y="10287000"/>
                </a:moveTo>
                <a:lnTo>
                  <a:pt x="10591506" y="10287000"/>
                </a:lnTo>
                <a:lnTo>
                  <a:pt x="1059150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040601" y="4909027"/>
            <a:ext cx="13409199" cy="4654073"/>
            <a:chOff x="0" y="0"/>
            <a:chExt cx="4356638" cy="120450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00C7B2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3237187" y="4006222"/>
            <a:ext cx="13889591" cy="5250421"/>
            <a:chOff x="0" y="0"/>
            <a:chExt cx="4356638" cy="120450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56638" cy="1204507"/>
            </a:xfrm>
            <a:custGeom>
              <a:avLst/>
              <a:gdLst/>
              <a:ahLst/>
              <a:cxnLst/>
              <a:rect l="l" t="t" r="r" b="b"/>
              <a:pathLst>
                <a:path w="4356638" h="1204507">
                  <a:moveTo>
                    <a:pt x="0" y="0"/>
                  </a:moveTo>
                  <a:lnTo>
                    <a:pt x="4356638" y="0"/>
                  </a:lnTo>
                  <a:lnTo>
                    <a:pt x="4356638" y="1204507"/>
                  </a:lnTo>
                  <a:lnTo>
                    <a:pt x="0" y="1204507"/>
                  </a:lnTo>
                  <a:close/>
                </a:path>
              </a:pathLst>
            </a:custGeom>
            <a:solidFill>
              <a:srgbClr val="EC4370"/>
            </a:solidFill>
          </p:spPr>
        </p:sp>
      </p:grpSp>
      <p:sp>
        <p:nvSpPr>
          <p:cNvPr id="7" name="Freeform 7"/>
          <p:cNvSpPr/>
          <p:nvPr/>
        </p:nvSpPr>
        <p:spPr>
          <a:xfrm>
            <a:off x="14811325" y="0"/>
            <a:ext cx="3476675" cy="2457855"/>
          </a:xfrm>
          <a:custGeom>
            <a:avLst/>
            <a:gdLst/>
            <a:ahLst/>
            <a:cxnLst/>
            <a:rect l="l" t="t" r="r" b="b"/>
            <a:pathLst>
              <a:path w="3476675" h="2457855">
                <a:moveTo>
                  <a:pt x="0" y="0"/>
                </a:moveTo>
                <a:lnTo>
                  <a:pt x="3476675" y="0"/>
                </a:lnTo>
                <a:lnTo>
                  <a:pt x="3476675" y="2457855"/>
                </a:lnTo>
                <a:lnTo>
                  <a:pt x="0" y="24578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4385133" y="2446510"/>
            <a:ext cx="12149609" cy="12529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345"/>
              </a:lnSpc>
            </a:pPr>
            <a:r>
              <a:rPr lang="en-US" sz="10500">
                <a:solidFill>
                  <a:srgbClr val="303030"/>
                </a:solidFill>
                <a:latin typeface="Graebenbach Mono"/>
              </a:rPr>
              <a:t>Transformation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500574" y="4075132"/>
            <a:ext cx="13008321" cy="63054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4464"/>
              </a:lnSpc>
            </a:pPr>
            <a:r>
              <a:rPr lang="en-US" sz="3150" b="1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What will Transformation cover? 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20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Democracy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20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Elected officer effectiveness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20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Representation &amp; advocacy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20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Relationship management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20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Organisational governance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20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People &amp; culture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20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Financial sustainability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r>
              <a:rPr lang="en-US" sz="3200">
                <a:solidFill>
                  <a:srgbClr val="FFFFFF"/>
                </a:solidFill>
                <a:latin typeface="Calibre"/>
                <a:ea typeface="Calibri"/>
                <a:cs typeface="Calibri"/>
              </a:rPr>
              <a:t>Service provision</a:t>
            </a:r>
          </a:p>
          <a:p>
            <a:pPr marL="457200" indent="-457200" algn="just">
              <a:lnSpc>
                <a:spcPts val="4464"/>
              </a:lnSpc>
              <a:buFont typeface="Arial"/>
              <a:buChar char="•"/>
            </a:pPr>
            <a:endParaRPr lang="en-US" sz="3150">
              <a:solidFill>
                <a:srgbClr val="FFFFFF"/>
              </a:solidFill>
              <a:latin typeface="Calibre"/>
              <a:ea typeface="Calibri"/>
              <a:cs typeface="Calibri"/>
            </a:endParaRPr>
          </a:p>
          <a:p>
            <a:pPr algn="just">
              <a:lnSpc>
                <a:spcPts val="4464"/>
              </a:lnSpc>
            </a:pPr>
            <a:endParaRPr lang="en-US" sz="3150" b="1">
              <a:solidFill>
                <a:srgbClr val="FFFFFF"/>
              </a:solidFill>
              <a:latin typeface="Calibre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133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29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Fashion Collection</dc:title>
  <cp:revision>2</cp:revision>
  <dcterms:created xsi:type="dcterms:W3CDTF">2006-08-16T00:00:00Z</dcterms:created>
  <dcterms:modified xsi:type="dcterms:W3CDTF">2024-06-17T09:26:26Z</dcterms:modified>
  <dc:identifier>DAGHvuBUPWE</dc:identifier>
</cp:coreProperties>
</file>